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331" r:id="rId6"/>
    <p:sldId id="333" r:id="rId7"/>
    <p:sldId id="329" r:id="rId8"/>
    <p:sldId id="350" r:id="rId9"/>
    <p:sldId id="334" r:id="rId10"/>
    <p:sldId id="335" r:id="rId11"/>
    <p:sldId id="332" r:id="rId12"/>
    <p:sldId id="330" r:id="rId13"/>
    <p:sldId id="336" r:id="rId14"/>
    <p:sldId id="352" r:id="rId15"/>
    <p:sldId id="353" r:id="rId16"/>
    <p:sldId id="341" r:id="rId17"/>
    <p:sldId id="340" r:id="rId18"/>
    <p:sldId id="354" r:id="rId19"/>
    <p:sldId id="357" r:id="rId20"/>
    <p:sldId id="356" r:id="rId21"/>
    <p:sldId id="337" r:id="rId22"/>
    <p:sldId id="342" r:id="rId23"/>
    <p:sldId id="355" r:id="rId24"/>
    <p:sldId id="343" r:id="rId25"/>
    <p:sldId id="338" r:id="rId26"/>
    <p:sldId id="344" r:id="rId27"/>
    <p:sldId id="349" r:id="rId28"/>
    <p:sldId id="345" r:id="rId29"/>
    <p:sldId id="346" r:id="rId30"/>
    <p:sldId id="347" r:id="rId31"/>
    <p:sldId id="34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0:36:39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4558 5700 454 0,'-3'-15'115'0,"2"2"3"0,0 2-65 0,0 0-11 15,-2 6-9-15,2 1-7 0,1 2-5 16,-1 0-5-16,1 1-3 0,0 1-4 15,0 0-2-15,0 1-3 0,-2 4 0 16,2 5 1-16,-2 5 0 0,-2 6 2 16,1 6 1-16,-2 8 1 0,-2 7-1 0,3 6 0 15,-3 1-2-15,5 4-2 0,-2 0-2 16,2-1-1-16,1-3 0 0,1-2 0 16,1-4-1-16,1-3 1 0,-1-3 0 15,4-1 0-15,-1-3 0 0,2-4 0 16,-2-1-1-16,-2-8-1 0,1-4-1 15,-3-2-3-15,1-5 0 0,-1-5 0 16,-2-1-1-16,0-4 0 0,0-3-1 16,-2-3-1-16,-1-3 1 0,-2-5 1 0,0-3-2 15,-2-3 2-15,-1-4 0 0,0-1 3 16,-1 0 1-16,0 1 1 0,-1-2 1 16,1 2 2-16,-1 2 0 0,-2 2 1 15,2 0 2-15,-1 2 0 0,2 2 2 16,0 1 0-16,3 3 1 0,0 0 0 15,3 4 0-15,2 1 0 0,0 2-1 16,3 1-1-16,-1 3-2 0,2 2-2 0,2 2-1 16,0 3-1-16,5 4 0 0,0 3 1 15,2 5 1-15,1 8 1 0,2 2 1 16,-1 4 0-16,-2 3 1 0,-2 2-2 16,0 0 0-16,-2 1-1 0,-1-3 0 15,0-1-1-15,-3-1-1 0,2-4 1 16,-2-5-1-16,-1-3 1 0,1-4-1 15,-1-5 1-15,0-4 0 0,0-2 0 0,1-3 3 16,-1-2 2-16,0-7 0 0,4-1 1 16,1-8-1-16,2-6 1 0,3-7-1 15,3-5-2-15,5-5-2 0,4-2-1 16,3-3 0-16,2 1 1 0,2 1-1 16,-1 4 0-16,0 2 0 0,-6 7 0 15,-3 3-6-15,-3 6-12 0,-2 5 54 16,-4 6-191-16,-3 3-134 0,2 3-359 15</inkml:trace>
  <inkml:trace contextRef="#ctx0" brushRef="#br0" timeOffset="22302.33">25135 5865 199 0,'0'-6'51'0,"2"1"1"0,-1 0-21 16,-1 2-17-16,1 1-6 0,0 1-4 15,1 1-2-15,-1 0-1 0,-1 0-1 0,0 0 0 16,1 2-1-16,0-1-3 0,1 1-14 16,-1-1-34-16,0 1-41 0,-1 1-100 15</inkml:trace>
  <inkml:trace contextRef="#ctx0" brushRef="#br0" timeOffset="22974.28">25209 5759 398 0,'-1'-12'102'0,"-4"-1"6"0,1 2-53 0,1 0-12 16,-2 1-6-16,1-1-7 0,-1 3-3 16,1 0-7-16,1 3-2 0,2 2-2 15,-2 0-2-15,3 2-1 0,0 1-3 16,0 0-1-16,0 1-1 0,0-1-2 16,0 2-3-16,0 2-1 0,1 5-2 15,-2 5 0-15,-1 8 1 0,-3 7 0 16,-4 9 2-16,1 9 1 0,-4 6 0 0,-1 7-1 15,-2 4 0-15,-2 1-1 0,2 4 0 16,3-1 0-16,-2 1-1 0,5-4-1 16,0-4 1-16,0-4 0 0,3-4 0 15,0-9-1-15,1-5-1 0,-1-7-1 16,1-5-1-16,0-6-3 0,4-5-1 16,0-5-1-16,-1-5-1 0,2-3 1 0,0-7-1 15,2-6-1-15,0-6 1 16,1-3 2-16,0-5 0 0,1-4 1 15,-2-4 0-15,-2 0 3 0,-1 0 2 0,-2 1 2 16,-2 3 0-16,-2 2 1 0,1 2 1 16,0 3 1-16,1 4 0 0,2 3 2 15,-2 2 1-15,0 2-1 0,1 0 1 16,0 3 0-16,1 1 0 0,-1 1-1 16,0 0 0-16,3 2-1 0,0 2 0 0,0 1-1 15,-1 0-1-15,2 0-1 0,0 0 0 16,2 1-1-16,-2-1 0 0,0 0-1 15,0 2-1-15,1 0 0 0,0 0-1 16,3 3 1-16,-2 2-1 0,3 2 1 16,0 4 1-16,0 0 0 0,0 6 0 15,0 2 0-15,1 4 1 0,-2 1-1 0,-2 0 1 16,2 1 0-16,-2-1-1 16,2-2 1-16,-2-1 0 0,0-7 0 0,0 0 0 15,2-3-1-15,-1-3 1 0,0-4-1 16,-1-1 1-16,1-3 1 0,-2 0 2 15,2-2 2-15,-2-2 1 0,0-1 2 16,4-3 0-16,5-4 0 0,0-4 0 16,6-3-2-16,3-4-3 0,6-3 0 15,2-5-2-15,2 1-1 0,0 0 0 0,-1-1 0 16,0 4-5-16,-1 1-7 0,-1 2-10 16,1 1-124-16,-1 3-118 0,-8 4-304 15</inkml:trace>
  <inkml:trace contextRef="#ctx0" brushRef="#br1" timeOffset="75946.92">6268 6226 413 0,'0'0'97'0,"0"-2"0"0,1-2-61 15,0-3-15-15,3-3-8 0,1-2-4 16,4-4-1-16,0-4 0 0,5-1 1 15,2-2 1-15,2-2 1 0,7-1-1 16,3-3 1-16,7-4-2 0,0-4-2 16,8-3 0-16,10-5-2 0,5-6-2 15,5 0-1-15,7-3 0 0,6-3 0 16,5-1-1-16,6-2 0 0,-2 4-1 0,1 1 1 16,2 3-1-16,-4-1 1 0,0 1 0 15,-2 4-1-15,-3 5 1 0,-4 2-1 16,-5 3 1-16,-3 4-1 0,-8 4-2 15,-8 7-4-15,-8 3-7 0,-10 4-10 16,-8 5 2-16,-8 2-3 0,-9 2-2 16,-10 4-3-16,-6 3 3 0,-8 1 8 15,-5 3 8-15,-5 2 0 0,-3 1 2 0,-3 1 4 16,-2-1 6-16,-1 1 3 0,0 1 2 16,2 0 4-16,1-1 3 0,0-2 3 15,3 2 4-15,0-2 4 0,7-1 3 16,1-3 2-16,5-2-3 0,3 0-2 15,4 0-3-15,3-1-6 0,1 0-7 16,5 0-6-16,5-1-3 0,4 0-2 16,6-3 0-16,4-2-1 0,5-2 1 15,9-2 2-15,1-1 1 0,4-1-1 16,5 4 1-16,-1-4 0 0,1 3-1 0,1 1 1 16,-3 1-1-16,-2 2 1 0,-4 0-1 15,-8-3 0-15,-3 7 0 16,-5 2-1-16,-6 1 0 0,-5 3 4 0,-7 4 2 15,-5 6 2-15,-7 3 1 0,-5 5 1 16,-6 3 1-16,-7 2 0 0,-3 2-3 0,1-2-3 16,0-1 0-16,3-1-5 0,3-4-7 15,8-3-54-15,6-4-66 0,5-6-102 16,6-5-240-16</inkml:trace>
  <inkml:trace contextRef="#ctx0" brushRef="#br1" timeOffset="77127.13">9420 3118 485 0,'1'-16'129'0,"-1"4"4"15,-1 1-21-15,0 3-77 0,1 3-11 16,1 3-4-16,-1 1-5 0,0 1-4 16,1 0-5-16,1 2-3 0,-1 3 0 15,-1 5-1-15,1 5 1 0,-1 6-1 0,1 2 1 16,-1 5 1-16,2 7-1 0,-2 2-4 16,1 1-5-16,-1 2-5 0,0 0-4 15,-1 1-8-15,-2-3-6 0,-1-2-18 16,0-3-92-16,-5-3-100 0,-3-7-243 15</inkml:trace>
  <inkml:trace contextRef="#ctx0" brushRef="#br1" timeOffset="77492.16">9117 3306 456 0,'-3'-51'109'0,"2"1"3"15,3 6-68-15,1 1-15 0,3 5-8 16,3-1-3-16,3 4-5 0,6-1-4 15,7 2-3-15,6 1-2 0,7 5-1 16,5 1 0-16,5 4-1 0,5 7-1 0,-1 8 1 16,-2 8-2-16,0 5 0 0,-1 6 0 15,-2 8-1-15,-2 10 2 0,-4 9-1 16,-3 1 1-16,-2 8 0 0,-8 3 0 16,-7 6 0-16,-9 4 0 0,-7 4-1 15,-5-1 1-15,-7 2-1 0,-12-3 1 16,-4 0 1-16,-4-4-1 0,-4-4 1 15,-3-10 1-15,-4-8 3 0,-3-3 2 0,-1-7 3 16,-3-8 1-16,-3-7 2 16,-1-7 2-16,-3-7 0 0,-3-4 0 0,2-9-1 15,4-7-1-15,6-8-2 0,5-7-3 16,3-9-2-16,11-12-5 0,8-10-5 16,9-4-8-16,11-7-6 0,10-2-9 15,11 4 4-15,10 2-123 0,7 10-108 16,3 11-274-16</inkml:trace>
  <inkml:trace contextRef="#ctx0" brushRef="#br1" timeOffset="78269.25">10662 3102 565 0,'-4'-16'136'15,"3"0"4"-15,-3 1-64 0,2 3-42 16,1 2-4-16,0 2-1 0,-1 0-2 16,1 3-4-16,1 3-4 0,-1 1-6 15,1 1-5-15,1 5-4 0,0 3-4 16,-1 6-1-16,0 4-1 0,0 4 1 16,2 7 2-16,-4 1 1 0,4 3 0 15,-4 3-2-15,4-1-5 0,-2-2-4 0,2-3-5 16,-2-1-6-16,1-2-4 15,-1-6-4-15,0-5-2 0,-2-5 2 0,-1-4 1 16,-3-6 3-16,1-7 2 0,-2-4 4 16,-2-7 3-16,1-7 4 0,1-6 3 15,3-8 2-15,2-1 4 0,4-6 2 16,1 1 3-16,3 1 3 0,2 1 2 0,-1 2 3 16,3 4 0-16,0 2 2 0,1 3 0 15,2 3-3-15,5 2-1 0,0 4-2 16,8 4-2-16,1 4-2 0,2 6 0 15,3 6-2-15,4 4-1 0,1 8 1 16,0 6-1-16,-2 6 0 0,-1 8 0 16,-4 4 1-16,-5 5-1 0,-4 5 2 15,-8 0-1-15,-6-1 0 0,-7 6 1 16,-8-1-1-16,-4-1 1 0,-7-1-1 0,-4-1 1 16,-4-4 0-16,-1 0 1 15,-5-10 0-15,-1-7 0 0,-4-8 0 16,3-2-2-16,0-7-5 0,3-3-7 0,4-10 8 15,2-8-133-15,9-9-113 0,14-3-293 16</inkml:trace>
  <inkml:trace contextRef="#ctx0" brushRef="#br1" timeOffset="78633.92">11326 3119 610 0,'-10'0'123'0,"6"3"0"0,1-1-104 0,4-1-17 15,5 2-19-15,3-1 16 0,3 0-1 16,3-2 1-16,4-3 1 0,4-1 0 16,1-2 1-16,3-1 0 0,0-3-1 15,-1-1 1-15,-4-1-1 0,-5-1 1 16,-4-1-1-16,-7 0-1 0,-7 1 0 15,-6 0 0-15,-5 2 1 0,-4 3 0 16,-1 4 0-16,-3 4 1 0,-1 5 0 16,-1 5 0-16,0 4 1 0,2 2 0 15,0 4 1-15,0 5 2 0,1 2 1 0,5 1-1 16,3 4 1-16,6 2-2 0,5 3 0 16,6 1 0-16,7 1-2 0,8-4-2 15,5-3-4-15,6-5-5 0,3-8-21 16,1-8-53-16,1-13-47 0,-1-9-92 15,-2-8-202-15</inkml:trace>
  <inkml:trace contextRef="#ctx0" brushRef="#br1" timeOffset="78861.42">11837 2757 527 0,'-7'-14'133'15,"0"7"4"-15,1-1-35 0,2 5-84 16,0 0-7-16,3 3-2 0,1 1-4 15,0 9-2-15,1 2 1 0,-1 11 3 16,0 7 3-16,1 11 0 0,-1 6 1 16,0 3 1-16,-1 2-2 0,0 2-3 0,1-4-2 15,0-3-1-15,0-3 0 0,1-4-1 16,4-6-3-16,1-2-5 0,0-6-7 16,3-4-6-16,0-2-6 0,-1-11-124 15,0-6 145-15,-2-8-143 0,-3-7-529 16</inkml:trace>
  <inkml:trace contextRef="#ctx0" brushRef="#br1" timeOffset="79026.05">11584 3055 555 0,'3'0'127'0,"6"3"-1"16,6-2-48-16,6 1-76 0,5 1-2 15,6-1 1-15,2 0 0 0,3-1 1 16,-1-1 0-16,1 0 1 0,-3 0-4 15,-2-1-3-15,0-1-28 0,-1 0-96 0,-3-3-105 16,-2 1-265-16</inkml:trace>
  <inkml:trace contextRef="#ctx0" brushRef="#br1" timeOffset="79384.32">12069 3106 629 0,'-12'0'131'0,"11"2"0"0,0-1-104 16,5 3-23-16,3 1-4 0,3 0-5 15,3 1 3-15,7-1 2 0,0 0 0 16,4-4 0-16,0-5 0 0,3 1 0 16,2-5-1-16,0 0 0 0,-2-3 0 15,-4-4-1-15,-6 0 0 0,0 0 0 0,-9-4 1 16,-6-2 0-16,-3 2 1 0,-9 0 0 15,-2 0 1-15,-3 5 0 0,-2 1 1 16,-3 8 0-16,1 4 1 0,-4 4 0 16,5 8 1-16,0 3-1 0,2 5 1 15,1 2 0-15,4 2-1 0,1 3 0 16,5 0-1-16,4 3-1 0,2-2 0 16,4 2 0-16,4-1-1 0,3 0 0 15,9-2-1-15,3-3-2 0,8-5-6 0,6-2-11 16,5-5-44-16,3-8-70 0,1-8-102 15,-3-4-238-15</inkml:trace>
  <inkml:trace contextRef="#ctx0" brushRef="#br1" timeOffset="79674.27">12596 3009 602 0,'-2'-4'123'0,"0"0"0"0,0 2-109 0,4 2-13 16,1 2-1-16,0 1-1 0,6 2-1 15,-3 2 2-15,4 4 1 0,0 4-1 16,-3 2 1-16,2 3 1 0,-3 3-1 16,0 2 1-16,-2-2 0 0,-7-2-1 15,2-1 0-15,-3-3 1 0,0-1 0 16,-1-5 1-16,-4-4 2 0,3-2 4 0,2 0 4 16,1-2 4-16,-4-3 1 0,2-4 1 15,2 0-1-15,3-3-3 0,-1-6-4 16,4-4-3-16,2-2-5 0,6-5-2 15,4-2-3-15,3-2-7 0,7 0-4 16,3 2-4-16,4 4-10 0,3 5-44 16,0-1-74-16,0 7-102 0,-1 4-236 15</inkml:trace>
  <inkml:trace contextRef="#ctx0" brushRef="#br1" timeOffset="80256.92">12976 3108 650 0,'0'-7'135'0,"2"1"1"0,2 1-124 15,0 1-3-15,-1 2-1 0,4 0-1 0,0 5-1 16,0 1-2-16,2 2-1 0,0 2-1 16,-1 1-1-16,1 2 0 0,-3 2 0 15,-1 1 0-15,-3 0 0 0,-2-2 1 16,0 0 0-16,-1-2 0 0,-1-4 1 15,-1 0-1-15,2-2 0 0,0-2 1 16,1-2-1-16,0-3 0 0,0-3 1 16,2-2-1-16,1-4 0 0,3-5 0 15,1-3-1-15,3-1-1 0,2-1 1 0,3 0-1 16,0 2-1-16,2 0 0 0,-2 5-1 16,2 0 0-16,-2 1-1 0,1 6 1 15,-3 0-1-15,2 3 0 0,-2 2 0 16,1 4 1-16,-2 4 0 0,2-2 0 15,-3 5 1-15,-1 0 1 0,-4 2-1 16,0 1 0-16,-2 0 1 0,-3-1 0 16,-1 3 0-16,-3-2 1 0,3-2-1 0,-1 1 1 15,0-2-1-15,1-2 0 0,0-2-1 16,-1-2-2-16,3-2-1 0,1-1-1 16,2-3-1-16,1-1-1 0,1-2-1 15,4-2 1-15,3-1 2 0,-2 0 1 16,2-1 0-16,-1-1 1 0,2-1 1 15,0 0 1-15,1 0 0 0,0-1 1 0,1 2-1 16,-2 1-1-16,-2 4 2 16,-3 2-1-16,1 5 1 0,-5 0-1 0,-1 2 1 15,-4 2 0-15,0 3 0 0,1 3 1 16,-2 3 1-16,-4 1 1 0,3 6-1 16,-2 2 1-16,3 2 0 0,2 0-1 15,-1 0-2-15,4 1-6 0,2-4-4 16,4-3-49-16,4-4-75 0,0-7-103 15,3-4-247-15</inkml:trace>
  <inkml:trace contextRef="#ctx0" brushRef="#br1" timeOffset="80450.96">13892 2925 497 0,'6'-14'117'16,"-4"5"1"-16,1 2-73 0,-3 3-25 15,0 5-8-15,0 2-5 0,1 5-3 16,-2 2-3-16,1 4 0 0,-1 2 3 0,-1 7 2 15,0-1 0-15,0 4 0 0,0 1 0 16,0 1-1-16,2 1-1 0,0 5-1 16,4-2-1-16,0-1-1 0,5 1-4 15,2-3-5-15,3-5-28 0,-1-5-88 16,3-11-99-16,-4-5-247 0</inkml:trace>
  <inkml:trace contextRef="#ctx0" brushRef="#br1" timeOffset="80589.92">13979 2667 596 0,'-1'-6'121'0,"1"8"1"0,1 4-111 16,4 5-12-16,2 5-29 0,2 6-93 16,-2 5-98-16,-2 4-253 0</inkml:trace>
  <inkml:trace contextRef="#ctx0" brushRef="#br1" timeOffset="80953.85">14087 3071 614 0,'8'-10'128'0,"0"6"-1"0,1-4-109 16,0 4-15-16,0 2-2 0,-1 2-1 15,0 2 1-15,-1 5-2 0,-3 1 1 0,0 6 1 16,0 3 0-16,-4 3 0 0,0 3 1 15,-3 2-1-15,0-3 0 0,-2-3 0 16,-1-1 0-16,2-4 0 0,0-3-2 16,2-3 1-16,-1-4 0 0,2-2 1 15,1-2 0-15,3-4 0 0,0-3 1 16,2-5 1-16,4-6 2 0,2-3 1 16,5-3 1-16,2-4-1 0,4-2 0 0,2-1 0 15,-1 4 0-15,2 4-1 0,-3 2-2 16,-1 6 0-16,-4 5 0 0,-4 6-1 15,-1 6 0-15,-3 3 0 0,-2 5 0 16,-4 5 1-16,-2 3 0 0,-2 3 0 16,1 2 1-16,-1 2-3 0,-1 2-5 15,2 0-8-15,4-1-15 0,3-4-49 16,5-5-66-16,4-3-104 0,4-7-232 0</inkml:trace>
  <inkml:trace contextRef="#ctx0" brushRef="#br1" timeOffset="81123.07">14825 2931 467 0,'0'-21'91'16,"-2"6"27"-16,-1 3 0 0,2 5-98 15,1 2-14-15,0 2-5 0,-1 3-1 16,1 2-4-16,1-2 1 0,-1 2-1 0,0 1-1 16,1 0-2-16,-1 1-4 0,1 0-8 15,1 1-15-15,-2-2-28 0,2 0-52 16,-2-1-79-16,0-2-171 0</inkml:trace>
  <inkml:trace contextRef="#ctx0" brushRef="#br1" timeOffset="81332">14821 2881 505 0,'0'1'123'0,"0"-2"5"0,-1 1-68 0,1-1-22 15,0 1-7-15,0 1-8 0,-1 0-5 16,0 3-4-16,-3 3-4 0,-1 5-3 15,-2 4-3-15,-2 3-1 0,0 3-1 16,-2 4 0-16,2 2 0 0,-1-1-1 16,0 1-1-16,1 1-2 0,1 0-1 0,0-3-2 15,1 0-4-15,1-2-5 0,2 0-42 16,2-3-83-16,2-9-104 0,5-5-256 16</inkml:trace>
  <inkml:trace contextRef="#ctx0" brushRef="#br1" timeOffset="81506.64">14853 2700 545 0,'2'-7'129'0,"-1"2"0"0,-1 1-45 16,1 0-73-16,1 3-9 0,2 1-5 15,0 3-4-15,2 0-4 0,-2 3-14 16,-2 3-14-16,-2 3-90 0,-2 3-96 15,0 3-235-15</inkml:trace>
  <inkml:trace contextRef="#ctx0" brushRef="#br1" timeOffset="81834.09">15167 2870 625 0,'4'-8'131'0,"-6"-4"1"0,1 1-112 15,-3 2-14-15,-1 2-2 0,-2 2-2 16,0 1-1-16,-6 1-1 0,4 5 0 0,0 4 0 16,0 3 0-16,2 2 0 0,2 2 0 15,0 1-1-15,3 2 0 0,2 0 1 16,1 0-1-16,1 0 0 0,3 0 1 16,1-1-1-16,3-2 1 0,0 2 0 15,1-3 0-15,1 2 0 0,0-1 0 16,1 2 0-16,1 0 0 15,0 1 0-15,-2 0 0 0,-1 0-1 0,-3 1 1 16,-3-1 0-16,-4 1 0 0,-5-2-1 0,-6-2 1 16,-4 1 1-16,-3-2-1 0,-3-2 1 15,-4-3-1-15,0-2-4 0,1-1-12 16,2-3-41-16,2-2-74 0,3-4-102 16,6-6-241-16</inkml:trace>
  <inkml:trace contextRef="#ctx0" brushRef="#br1" timeOffset="82055.27">15624 2564 594 0,'8'-12'131'0,"-5"5"-1"0,0 3-98 16,-2 4-19-16,0 4-9 0,-1 3-5 16,1 5-1-16,-1 4 2 0,-3 6 4 15,-1 5 4-15,-3 8 3 0,-4 5 3 16,-3 6 0-16,1 6-1 0,-2 2-2 0,1-2-2 15,3 2-2-15,3-5-1 0,3 0-3 16,2-7-5-16,3-6-6 0,3-8-14 16,-2-5-69-16,-1-5-53 0,-3-6-105 15,-1-8-235-15</inkml:trace>
  <inkml:trace contextRef="#ctx0" brushRef="#br1" timeOffset="82218.05">15318 2931 624 0,'14'0'126'0,"4"3"0"16,7 3-120-16,3 1-7 0,5 3 1 15,0 2 0-15,-2-2 0 0,1 4 0 16,0-3-7-16,-3 0-28 0,-1 0-90 16,-1-4-103-16,1-1-257 0</inkml:trace>
  <inkml:trace contextRef="#ctx0" brushRef="#br1" timeOffset="82382.23">15933 2897 575 0,'0'-5'140'16,"0"-1"-1"-16,-1 1-56 0,1 4-66 15,0 5-8-15,0 4-4 0,-3 4-1 16,-1 5 0-16,0 7 2 0,-5 4 2 0,-1 4 0 16,-1 2 1-16,-1 3-1 0,1 1-5 15,2-4-8-15,2-2-8 0,2-3-8 16,2-3-124-16,2-8-120 0,4-8-303 15</inkml:trace>
  <inkml:trace contextRef="#ctx0" brushRef="#br1" timeOffset="82515.96">16096 2701 614 0,'13'-37'132'0,"-5"7"0"0,1 12-109 15,-3 6-13-15,1 10-8 0,1 4-7 16,-2 10-7-16,0 4-7 0,-1 5-113 15,0 3-106-15,0 5-268 0</inkml:trace>
  <inkml:trace contextRef="#ctx0" brushRef="#br1" timeOffset="82761.38">16521 2926 567 0,'4'-16'127'0,"-1"-3"0"16,-8-4-92-16,-1 7-17 0,-6 2-8 15,-1 1-5-15,-5 6-3 0,-4 5-2 16,-5 6 1-16,0 8 0 0,-2 5 0 16,2 6 0-16,-1 8 3 0,2 2 2 15,2 3 3-15,3-1 1 0,3 1 0 0,5 0 0 16,4-2 0-16,4-3-2 0,9-2-2 16,7 2-2-16,11-1 0 0,7-2-2 15,6-4 1-15,9-1-4 0,6-4-5 16,1-4-6-16,0-8-33 0,-1-7-95 15,-2-7-112-15,-2-6-272 0</inkml:trace>
  <inkml:trace contextRef="#ctx0" brushRef="#br1" timeOffset="84390.94">9158 4726 521 0,'-3'-12'112'0,"5"-2"0"0,2 0-87 15,2-1-15-15,4 0-6 0,2-1-1 16,4 3-1-16,3 0 0 0,0 2 0 15,5 3 1-15,-1 2-1 0,2 2 1 16,0 1 0-16,-1 3 0 0,-1 4-1 16,-1 2 0-16,-1 3-1 0,-2 2 1 15,-5 6-1-15,-1 3 1 0,-5 2 0 0,-4 4 1 16,-5 2 0-16,-5 2 0 0,-4 1 2 16,-4-2 1-16,1 0 1 0,-2 1 2 15,-2-3 1-15,-1-4 2 0,2-1 1 16,0-6 1-16,0-2 0 0,2-4 0 15,-2-4 0-15,3-3-1 0,1-1-1 16,1-2-2-16,4 1-1 0,2-1-2 16,0 0-3-16,4 0-2 0,3 0-2 0,5 2-1 15,5 2-1-15,5 0 0 0,7 1-1 16,8 0 2-16,8 0 1 0,3-1 1 16,7-1 0-16,3-3 0 0,-1 0-2 15,0-1-2-15,-4-2-4 0,-2 3-3 16,-4-1-5-16,-7 0-9 0,-4 1-33 15,-8 0-85-15,-8 0-102 0,-5 1-249 16</inkml:trace>
  <inkml:trace contextRef="#ctx0" brushRef="#br1" timeOffset="84823.96">8874 4891 550 0,'-23'-41'121'16,"5"-3"0"-16,5-4-89 0,10 6-16 15,8-2-9-15,7-1-3 0,9-1-1 16,7-2-1-16,6 3 1 0,7 4-1 16,3 3 0-16,9 5 0 0,10 6 0 15,4 5-1-15,7 8 0 0,5 8-1 16,4 6 0-16,5 7 0 0,-1 8 0 0,-3 10 0 15,-4 9 0-15,-3 8 0 0,-8 8 0 16,-6 8-1-16,-12 6 0 0,-11 5-2 16,-12 5-3-16,-12 1-2 0,-12 0-5 15,-12 0-1-15,-9-3 0 0,-11-5-1 16,-10-5 3-16,-7-9 2 0,-8-9 3 16,-9-7 7-16,-5-7 5 0,-5-10 5 15,-4-8 4-15,-4-10 2 0,-8-9 2 16,2-9 2-16,3-9 0 0,-1-13-2 0,3-7-3 15,3-7 0-15,7-11-1 0,8-5-1 16,9-6-3-16,11-5-2 0,16 0-5 16,15-4-6-16,18-3-7 0,16 3-8 15,20 7-10-15,11 8-45 0,11 7-67 16,10 12-96-16,6 12-219 0</inkml:trace>
  <inkml:trace contextRef="#ctx0" brushRef="#br1" timeOffset="87855.03">11164 4552 473 0,'-19'-7'109'0,"0"3"2"0,-7 0-76 15,-4 0-11-15,1 2-5 0,-1-1-1 0,2 2-2 16,3 1-3-16,2-1-2 0,5 1-2 16,5-4-1-16,6 4-4 0,1 1-4 15,4 1-1-15,2-1-2 0,4 1-2 16,2 1-1-16,2 4-1 0,2-3-2 16,2-1-1-16,3 1 1 0,-1-1 1 15,2-1 1-15,-2-1 1 0,-1-1 2 16,-3 0 2-16,-1 0 2 0,-4-1 3 15,-2 1 2-15,-1 0 2 0,-1 0 1 16,0 0 0-16,-1 3 0 0,0 0 2 0,-1 3 0 16,0 4-1-16,-1 4-2 0,0 3 1 15,0 5 0-15,-1 4-1 0,-1 0-2 16,2 3-1-16,1 2-1 0,-2 2-1 16,2 2 0-16,0-2-1 0,0 1 1 15,1-1-1-15,1-2 1 0,-1-4-1 0,1-5 0 16,0-4-1-16,-1-6 1 0,1-4-1 15,-1-1-1-15,-1-4 1 0,1 0 0 16,-1-3 1-16,1 1-1 0,0-1 1 16,0 0-1-16,0 0-1 0,2 0 0 15,2 0 0-15,2-1-1 0,4 0 1 16,1-1 0-16,5 1 1 0,1-1 1 16,3 0-1-16,1 0 0 0,1-1 0 15,-2 1-1-15,-2 0 0 0,-3 0-1 0,-3 2 0 16,-2-1-1-16,-6 2 2 15,-5 1-1-15,-7 0 2 0,-5 2 0 0,-6-1 0 16,-5 2 2-16,-6 0 1 0,-3 1 0 16,-3 1 1-16,2-3 0 0,-2 0 0 15,2 1 0-15,3-3-1 0,4 1 0 16,4-1-1-16,5 0-2 0,6-2-4 16,5 0-26-16,4-3-34 0,8 2-66 0,7-3-98 15,6 1-226-15</inkml:trace>
  <inkml:trace contextRef="#ctx0" brushRef="#br1" timeOffset="88246.88">11337 4837 619 0,'-7'-9'135'0,"-1"4"2"15,2 0-107-15,1 3-14 0,2 2-7 16,0 1-2-16,3 4-2 0,1 4-3 15,2 4-2-15,-1 4-1 0,2 4 0 16,1 3 1-16,0 0 1 0,0-2-1 16,1-2-1-16,-3-3 0 0,1-4 0 15,-1-2-1-15,-1-5 0 0,-2-1 1 16,1-4 1-16,-2-1 0 0,1-1 2 0,-1-3-1 16,0-3 0-16,1-1 0 0,0-5 0 15,1-2-1-15,3-5 0 0,2-3-1 16,2-3 1-16,5 2 1 0,-1-2-1 15,3 2 0-15,-1 4 0 0,2 2 0 16,0 5 0-16,0 3 0 0,-1 3 0 16,0 2 0-16,0 7 1 0,-1 3-1 0,0 5 0 15,-2 3 0-15,0 5 1 0,-2 3-1 16,0 3 1-16,0 3 0 0,-1-1-1 16,-1 0-1-16,0 0-5 0,0-3-5 15,2-3-25-15,0-4-49 0,1-7-53 16,0-2-97-16,3-5-213 0</inkml:trace>
  <inkml:trace contextRef="#ctx0" brushRef="#br1" timeOffset="89105.96">11794 4821 600 0,'0'-5'133'16,"0"-1"-1"-16,-1 3-100 0,1 2-19 15,3 1-5-15,0 4-4 0,5 2-2 16,0 3-3-16,2 7 0 0,2 2 1 16,3 4 1-16,2 3-1 0,-1-1 1 15,0 0-1-15,0-3 1 0,-2-4-1 0,-3-5 0 16,0-2-1-16,-5-4 1 0,-1-3 1 15,0-5 3-15,-1-4 2 0,2-5 6 16,0-5 4-16,0-6 3 0,1-5 3 16,2-3-2-16,1-3-2 0,0 0-2 15,2 1-6-15,0 5-4 0,2 1-6 16,-1 4-9-16,0 5-10 0,-1 6-7 16,-1 5-15-16,-1 3-45 0,-3 4-68 15,-2 3-103-15,1 6-224 0</inkml:trace>
  <inkml:trace contextRef="#ctx0" brushRef="#br1" timeOffset="89388.17">12123 4927 601 0,'1'-2'129'16,"0"-3"1"-16,5-1-103 0,3-2-16 0,4-2-5 16,7-2-3-16,6-2-2 0,5-1 0 15,2 1-1-15,1 1-1 0,-1 0 1 16,-2 0 0-16,-6 2-1 0,-6 0 1 15,-7 0 0-15,-8 0 1 0,-4 0 2 16,-6 3-1-16,-6-1 1 0,-5 2 0 16,-4 3 1-16,-2 3 0 0,-5 4 1 15,1 2 1-15,0 4 1 0,4 4 0 16,3 6 0-16,4-1-1 0,4 4-1 16,3 1-1-16,8 5-2 0,4 0-1 0,7 3-1 15,3-5-3-15,3-1-6 0,5-2-6 16,4-6-20-16,2-2-41 0,0-6-64 15,-3-7-99-15,2-1-220 0</inkml:trace>
  <inkml:trace contextRef="#ctx0" brushRef="#br1" timeOffset="89682.48">12626 4816 630 0,'4'-16'147'0,"-2"1"5"0,-1 3-103 15,-1 2-15-15,0 3-9 0,0 3-6 16,1 5-6-16,0 4-6 0,2 6-4 15,-1 2-4-15,2 3-3 0,1 3-2 16,0 3-3-16,-2 2-2 0,0 0-1 16,-2-2 0-16,0 1 0 0,1-1 3 15,-2-3 2-15,-2-3 3 0,4-2 3 0,-2-6 1 16,0-1 1-16,-3-6 0 0,2-5 3 16,-3-4 1-16,2-7 3 0,-1-5 3 15,1-4 1-15,1-4 1 0,3-2 0 16,3-3-1-16,2 1-3 0,3 2-2 15,4 2-3-15,2 2-2 0,2 1 0 16,3 8-5-16,2 4-6 0,2 4-7 16,1 8-10-16,0 6 19 0,-3 5-149 15,-2 4-126-15,-4 5-313 0</inkml:trace>
  <inkml:trace contextRef="#ctx0" brushRef="#br1" timeOffset="90005.55">13159 4552 577 0,'4'-24'139'15,"-1"7"4"-15,-3 1-81 0,2 4-26 16,-2 4-8-16,-2 5-8 0,2 3-6 0,-2 7-5 16,-2 4-4-16,1 8-2 0,-1 6-2 15,0 9 0-15,-1 4 1 0,3 4 1 16,1 4-2-16,2 0 0 0,0 3 0 16,3-1-3-16,1-4-3 0,1-2-2 15,-1-1-3-15,0-7-3 0,0-3-8 16,0-5-4-16,-2-8-122 0,0-6-114 15,2-3-293-15</inkml:trace>
  <inkml:trace contextRef="#ctx0" brushRef="#br1" timeOffset="90186.25">12994 4743 619 0,'-8'-12'142'15,"-1"4"-1"-15,7 3-96 0,3 2-25 16,6 4-5-16,7 2-2 0,3-2-6 0,6 3-2 15,4 2 0-15,3 0 1 0,3 1-1 16,2 2-5-16,-2-2-6 0,1 3-10 16,1-2-11-16,-5-1-47 0,-1-1-73 15,-5 0-108-15,-2-1-242 0</inkml:trace>
  <inkml:trace contextRef="#ctx0" brushRef="#br1" timeOffset="90371.04">13539 4769 664 0,'-5'-12'150'0,"-1"5"1"0,1 0-111 16,1 3-19-16,1 4-6 0,1 4-5 15,0 8-5-15,1 2-4 0,-3 3-1 16,2 11-1-16,-2 6-2 0,1 2-4 16,2 3-5-16,0-2-3 0,2 0-2 15,2-2-6-15,0-4-16 0,1-6-109 0,2-4-108 16,0-5-279-16</inkml:trace>
  <inkml:trace contextRef="#ctx0" brushRef="#br1" timeOffset="90518.89">13567 4584 590 0,'-3'-40'143'16,"-2"10"3"-16,0 5-73 0,0 8-43 15,1 4-11-15,2 6-10 0,0 6-9 0,4 5-8 16,1 5-9-16,4 6-12 0,1 2-118 15,3 5-115-15,3 5-284 0</inkml:trace>
  <inkml:trace contextRef="#ctx0" brushRef="#br1" timeOffset="90897.81">13891 4532 545 0,'-4'-20'141'0,"-1"8"3"16,1-2-19-16,1 7-104 0,0 5-11 15,3 3-3-15,0 7-4 0,3 7-3 16,-1 6-1-16,1 9 0 0,2 5 1 16,-1 8 1-16,3 3 1 0,-3 2-3 15,0 1-3-15,-1-1-5 0,-2-3-1 16,-2-4-1-16,-2-5-1 0,1-6 1 0,-2-6-1 16,2-7 3-16,-2-6 3 0,3-5 3 15,-1-3 0-15,1-6 1 0,1-2 1 16,3-2 1-16,-1-7 2 0,7-2 2 15,3-5 1-15,4-4-1 0,5-2 2 16,3 1 1-16,2 0 1 0,0 5 1 16,-1 4-2-16,-2 6-1 0,-4 5-1 15,0 4-2-15,-2 5-1 0,1 2-2 16,-4 2 0-16,0 5-1 0,-6 2 1 0,4 2-1 16,-11 2 1-16,-4 2 0 0,-3 5 1 15,-9-2-1-15,-4 0 0 0,-7-1-3 16,-4-2-3-16,-2-3-5 0,-2-2-5 15,1-5-42-15,3-1-81 0,8-6-105 16,6-2-248-16</inkml:trace>
  <inkml:trace contextRef="#ctx0" brushRef="#br1" timeOffset="91088.56">14422 4490 529 0,'12'-21'136'0,"-7"4"1"16,-3 6-38-16,0 6-71 0,-2 6-17 15,0 7-6-15,-3 6-5 0,2 6-1 16,1 5-1-16,0 8 2 0,-1 6 0 16,1 4 2-16,-1 3 0 0,1 0-1 15,1 2 1-15,0 2-1 0,0-2-3 0,4-4-10 16,1-4 34-16,2-5-158 0,0-2-117 16,1-7-315-16</inkml:trace>
  <inkml:trace contextRef="#ctx0" brushRef="#br1" timeOffset="91466.24">14662 4735 642 0,'-4'-5'136'16,"3"2"-2"-16,-1 2-113 0,2 2-15 16,3 3-4-16,1 4-2 0,3 3-2 15,3 2 1-15,1 1 1 0,5-1-1 16,2 1-2-16,3-3-1 0,0-3 0 15,0-4 0-15,-3-5-1 0,2-2 1 16,-5-5 1-16,-2-2 2 0,-7-4 1 0,1 0 0 16,-4-5 0-16,-5 1 1 0,-3-2 1 15,-2 3 0-15,-3 3 0 0,-1 2 0 16,-4 3-1-16,-2 5 1 16,1 8 0-16,-3 4-2 0,1 4 0 0,-1 0 1 15,2 6 1-15,0 4 0 0,3 4 1 16,2-3 0-16,5 4 0 0,1 2 0 15,4 3 0-15,4 0 0 0,4-5-1 16,4-1 0-16,3-4 2 0,6-3 2 0,4-7-1 16,5-3 1-16,4-7 1 0,6-1-1 15,4-4-1-15,4-3-3 0,0-4-6 16,0-1-6-16,-2-4-44 0,-3-2-88 16,-2-5-112-16,-3 1-272 0</inkml:trace>
  <inkml:trace contextRef="#ctx0" brushRef="#br1" timeOffset="92702.99">16127 4233 481 0,'1'-5'118'0,"-1"0"3"16,-1 2-66-16,-1-2-22 0,-2 4-8 16,-1-2-8-16,-2 4-3 0,-4 1-4 15,-5 5 1-15,-3 8 1 0,-4 7 3 16,-3 9 1-16,-1 5 2 0,2 10 0 15,1 7 0-15,2 3-4 0,6 3-5 16,7 4-3-16,9-1-1 0,7 3-2 16,9 0-1-16,9-2-3 0,9-6-3 0,5-5-6 15,0-9-9-15,3-6-5 0,-1-13-123 16,0-9-116-16,-3-6-289 0</inkml:trace>
  <inkml:trace contextRef="#ctx0" brushRef="#br1" timeOffset="93209.92">16540 4230 604 0,'1'-10'133'0,"-1"2"3"0,0 3-102 15,0 2-14-15,0 0-7 0,0 2-4 16,0 3-4-16,0 1-2 0,0 6-3 16,0 5-2-16,0 7 1 0,-1 7 1 15,0 9 0-15,0 5 1 0,1 4 1 16,-2 0 0-16,1-1 1 0,1-4-2 16,0-5 0-16,0-5-1 0,0-5-1 15,0-4-1-15,0-6-2 0,-1-4-1 16,1-3 1-16,-1-4 1 0,1-4 0 15,0-4 2-15,2-3 0 0,2-4 1 0,1-2 0 16,5-4 0-16,2-2 0 0,3-1-1 16,3 1 0-16,4-1 1 0,3 5-1 15,1-1 1-15,2 5-1 0,3 1 0 16,1 3 0-16,-3 3 0 0,-2 4 0 16,0 1 0-16,-5 6-1 0,-3 1 0 15,-7 6 0-15,-4 1 0 0,-5 4 1 0,-4 0-1 16,-5 2 0-16,-4 1 0 0,-6 0 0 15,-4-3 1-15,-4-2 0 0,-2-2 1 16,-1-2 0-16,-3-4 1 0,0-3 0 16,-2-4 1-16,5 0 0 0,1-1-1 15,2-4 0-15,6-1-7 0,3-1-8 16,7-1-101-16,8-1-17 0,6-5-94 16,7-1-200-16</inkml:trace>
  <inkml:trace contextRef="#ctx0" brushRef="#br1" timeOffset="103881.66">17016 4603 589 0,'0'-8'131'0,"-1"3"1"0,0 2-97 16,1 2-12-16,1 1-4 0,-1 0 1 16,0 0-1-16,1 0-2 0,-2 0 0 15,1 0-3-15,0 3-2 0,1 1-5 0,-1 3-3 16,1 2-4-16,-1 4 1 0,0 3-1 16,-1 2 1-16,0 1-3 0,-2-2-6 15,3 0-6-15,0-1-5 0,3-1-6 16,0-4-13-16,4-4-112 0,0-4-108 15,0-5-268-15</inkml:trace>
  <inkml:trace contextRef="#ctx0" brushRef="#br1" timeOffset="104021.09">17133 4241 613 0,'-1'-7'130'15,"-2"3"-1"-15,1 2-108 0,0 2-15 16,1 2-6-16,0 0-7 0,0 4-12 0,-1 5-35 15,2 5-75-15,-2 0-99 0,1 3-233 16</inkml:trace>
  <inkml:trace contextRef="#ctx0" brushRef="#br1" timeOffset="104363.05">17314 4618 606 0,'-9'-7'135'0,"2"3"2"16,-2 0-99-16,3 2-20 0,1 2-7 16,2 2-3-16,1 4-2 0,1 4-2 15,-1 5-2-15,1 3 0 0,1 6 1 0,0 7 0 16,0 3 0-16,1 5 0 0,1 4 0 15,-2-1-1-15,0 2 0 0,0-1 0 16,-4-3-1-16,-2-2 0 0,1-6 1 16,-4-4 0-16,0-4 0 0,-4-5-1 15,-2-2 2-15,-2-4 0 0,-1-6-1 16,-7-3 0-16,-3-5-2 0,-3-8-4 16,-2-2-7-16,0-8-8 0,0-3-7 15,1-7-44-15,3-11-75 0,8-5-102 0,13-7-237 16</inkml:trace>
  <inkml:trace contextRef="#ctx0" brushRef="#br1" timeOffset="104502.88">17400 4211 570 0,'7'-12'129'0,"-1"3"1"16,-6-1-85-16,0 3-28 0,-1 2-8 15,0 1-6-15,-1 3-30 0,0 4-49 16,-1 0-54-16,1 6-97 0,0 2-215 15</inkml:trace>
  <inkml:trace contextRef="#ctx0" brushRef="#br1" timeOffset="105018.05">17384 4680 423 0,'2'0'95'0,"-1"-2"1"0,1 0-59 16,0 1-26-16,0-2-6 0,3 2-4 0,0 0-1 16,0-1-1-16,3 2-1 0,-2 0 1 15,1 2 1-15,-1-1 5 0,-1 0 5 16,0 2 5-16,0 0 3 0,-4-1 4 15,2-1 0-15,-2 1 1 0,3-1-3 16,-2-1-4-16,2 2-4 0,1-2-1 16,1-2-1-16,4 2-2 0,2-2-1 0,3 0 0 15,3-1-1-15,1-2-2 0,3 0 0 16,0 2-1-16,0-2-1 0,0-2 0 16,-3 1 0-16,-3-1 0 0,-3 1 0 15,-3-4 0-15,-6 0 1 0,-2 2 0 16,-7-2 0-16,-2 0-1 0,-4 1 0 15,-3 2 0-15,-3 2 0 0,1 2-1 16,-4 2 1-16,3 4 0 0,1 3 2 16,-1 1 0-16,1 3 1 0,2 1 0 0,2 3-1 15,1 2 1-15,4 1-2 0,3 1 0 16,4 0-1-16,4 0 0 0,4-1 0 16,5-1-1-16,4 0 2 0,4 1-2 15,2-3-1-15,4-2-4 0,4-2-4 16,1-3-7-16,1-3-7 0,-1-4-55 15,1-6-61-15,0-4-99 0,-1-2-226 16</inkml:trace>
  <inkml:trace contextRef="#ctx0" brushRef="#br1" timeOffset="105226.17">18215 4547 420 0,'7'-9'114'0,"-3"1"2"0,-4 1-36 0,-1 2-43 16,-4 3-17-16,-4 1-10 0,-3 2-8 15,-5 3-3-15,-3 3-2 0,-4 3 2 16,-3 3 6-16,-1 3 5 0,2 4 1 0,2 2 3 16,5 3-1-16,3 1 0 0,4-2-2 15,6 2-4-15,6 0-3 0,6-2-1 16,6-1-1-16,8-6-2 0,5-4-4 16,5-2-19-16,6-4-103 0,1-7-107 15,2-7-267-15</inkml:trace>
  <inkml:trace contextRef="#ctx0" brushRef="#br1" timeOffset="105454.86">18592 4109 599 0,'-2'-9'133'0,"-3"6"-2"15,2 0-99-15,1 4-21 0,2 4-6 16,-1 6-3-16,-1 8 0 0,-1 6 0 0,0 8 4 15,0 7 2-15,-1 9 0 0,0 6 1 16,2-1-1-16,1-1-1 0,2-2-2 16,0-2-3-16,1-4 1 0,3-6-3 15,0-5-4-15,3-2-8 0,-1-2-9 16,2-6-118-16,-2-4-114 0,-3-8-290 16</inkml:trace>
  <inkml:trace contextRef="#ctx0" brushRef="#br1" timeOffset="105654.86">18348 4533 660 0,'-4'-3'140'0,"1"-1"1"16,1 3-117-16,3 1-15 0,0 1-5 16,4 1-3-16,1 3-2 0,7 1 0 15,5 3 1-15,4 2 0 0,9 1 2 0,5 3 0 16,4-1-1-16,5-2-4 0,-2-1-5 15,0-2-11-15,1-5-7 0,-5-2-115 16,-2-5-112-16,-4 1-278 0</inkml:trace>
  <inkml:trace contextRef="#ctx0" brushRef="#br1" timeOffset="105831.13">18966 4480 602 0,'-3'-7'132'0,"-1"2"0"0,1 4-97 16,-1 3-21-16,1 3-6 0,-1 4-2 15,0 2-3-15,-2 6 0 0,3 2 0 16,-1 1-1-16,-1 1 1 0,4 4-1 16,2-1 0-16,1 1 0 0,2-3-2 15,0-1-4-15,1-2-5 0,2-3-20 16,-2-4-107-16,-1-6-110 0,-2-1-278 16</inkml:trace>
  <inkml:trace contextRef="#ctx0" brushRef="#br1" timeOffset="105955.24">18975 4282 639 0,'-8'-27'134'0,"3"6"0"0,-1 8-113 15,4 7-25-15,0 5-16 0,4 3-32 16,1 4-82-16,2 5-103 0,3 5-243 16</inkml:trace>
  <inkml:trace contextRef="#ctx0" brushRef="#br1" timeOffset="106261.49">19164 4576 652 0,'-1'-2'132'0,"1"2"0"0,1 2-120 0,3 3-12 15,0 3-1-15,3 1-1 0,1 5 1 16,1 1 1-16,2 2 1 0,0 3-1 15,3-2-1-15,-2-3 1 0,-1-2-1 16,1 0 0-16,0-4 0 0,2-4 0 16,0-1 1-16,0-4-1 0,1 1 2 0,1-3 3 15,-1-4 3-15,-2-7 5 0,-2-1 6 16,-1-5 2-16,-1-3 1 0,1-3 0 16,-1-3-3-16,1 0-3 0,0 2-9 15,4 0-10-15,0 2-9 0,4 0-10 16,-1 6-8-16,0 4-74 0,-1 4-48 15,-2 7-102-15,-5 3-222 0</inkml:trace>
  <inkml:trace contextRef="#ctx0" brushRef="#br1" timeOffset="106602.83">19540 4596 590 0,'0'-3'125'0,"5"3"0"0,2-1-95 15,7 1-25-15,4-1-3 0,6 0-2 16,4 0 0-16,3-3-2 0,2 0-6 0,3-1-3 16,-3 0-1-16,-2-2 1 0,-4-2-1 15,-5-2 1-15,-5 0 5 0,-6 0 6 16,-5-1 5-16,-5-2 3 0,-4 1 1 16,-5-1 2-16,0 3 1 0,-5 3 1 15,0 0 0-15,-2 6 2 0,-1 2-2 16,0 5 1-16,-1 5 0 0,-4 2 0 15,1 4-1-15,-1 0-1 0,2 3-3 16,2 0-1-16,-1 1-1 0,5 0-1 16,5 3-2-16,6 1-1 0,6 3-1 15,7-2 1-15,7-1-2 0,9-1 1 0,10-5-2 16,10-6-4-16,7-6-6 0,6-4-9 16,4-5 6-16,0-5-132 0,-4-8-119 15,-4-3-295-15</inkml:trace>
  <inkml:trace contextRef="#ctx0" brushRef="#br1" timeOffset="106830.9">20315 4014 528 0,'5'-2'120'15,"3"4"0"-15,4 6-49 0,4 2-61 16,3 6 0-16,-1 3 5 0,4 13 6 0,-2 8 3 15,-5 10 3-15,-4 10-1 0,-5 7-2 16,-7 5-4-16,-8 9-5 0,-7-1-4 16,-8 0-3-16,-5 2-3 0,-7 0-3 15,-6-7-5-15,-4-4-12 0,-5-3-2 16,-5-5-134-16,-1-5-125 0,-4-10-318 16</inkml:trace>
  <inkml:trace contextRef="#ctx0" brushRef="#br1" timeOffset="164233.01">7254 15409 445 0,'-4'-13'114'0,"3"1"4"0,0-2-59 15,1 1-15-15,3-1-9 0,4-1-4 16,1 1-6-16,3-1-4 0,4-1-3 16,2 2-2-16,2 2-2 0,2 2-2 15,1 3-2-15,1 4-1 0,0 5-2 0,1 5-2 16,-2 4-2-16,1 4-1 0,-1 2-1 15,-2 4 0-15,-4 3 0 0,-2 3 0 16,-2 2 0-16,-5 3 0 0,-2 1 0 16,-4 3 0-16,-2-2 0 0,-4-1-1 15,-1-1 0-15,-2-4 1 0,-2-3-1 16,-1-5 0-16,-2-3 1 0,1-5 0 16,1-2 0-16,1-3 1 0,2-3 1 15,0-3 0-15,2-3 0 0,1-3 0 16,4-4 0-16,1-2 0 0,4-2-2 0,0-6 0 15,5-2 0-15,2-2-1 0,1-4 0 16,2-1-1-16,1-1 1 0,-1-1 0 16,2-1 0-16,0 0 0 0,4 2 0 15,0 2 0-15,-2 0 0 0,-1 0 0 16,1 2 0-16,-4 4 0 0,-1 4 0 0,-5 2 0 16,-2 3 0-16,-1 3 0 0,-1 4 0 15,-3 2-1-15,-1 1-1 0,-3 5-1 16,-1 3 1-16,-2 6-1 0,-2 4 0 15,1 5 2-15,0 7 0 0,-1 7 2 16,3 4 2-16,5 1 0 0,0 3 1 16,6-3 1-16,7 1 1 0,4-7 0 15,8-2 0-15,5-5 0 0,8-2 0 16,7-6-1-16,3-1 1 0,0-5-5 16,0-3-9-16,-2-4-10 0,-5-2 6 0,-8-7-141 15,-6 0-125-15,-7-5-317 0</inkml:trace>
  <inkml:trace contextRef="#ctx0" brushRef="#br1" timeOffset="165837.44">2538 15171 420 0,'-9'-1'106'0,"3"1"1"16,2 0-39-16,1 2-41 0,3 1-9 16,2 0-2-16,4 1-1 0,5 0 0 15,6-2 2-15,9 1 0 0,4-2-2 16,4-1-4-16,3-1-2 0,2-1-4 16,2 1-1-16,-3 1-2 0,-2-1 0 15,-1 1-1-15,-4 0 0 0,-3 0 0 0,-3 0 0 16,-7 0-1-16,-5 1 0 0,-5-1 0 15,-4 1 1-15,-4 3 0 0,-4 0 2 16,-2 2 0-16,-4 2 0 0,-3 4 0 16,-2 4 1-16,-3 1 0 0,-1 1-1 15,-2 2-1-15,0 3 0 0,2 3 0 16,1 1-1-16,1 1 1 0,-1 2-1 16,2 1 0-16,0-1 0 0,1-1 0 0,-1-2 0 15,-2-5 0-15,-2-1 0 0,0-4 0 16,1-2 0-16,-1-3 1 0,2-2-1 15,0-3 0-15,5 1 1 0,4-5-1 16,2 1 1-16,1-3-1 0,3-1 0 16,3-1 0-16,0 0-1 0,4-3-1 15,2 0 0-15,3-1 0 0,4 0-1 16,2-1 1-16,3 3 0 0,3 0 1 0,1 1-1 16,2 2 1-16,0 1 0 0,0 1 0 15,2 3-1-15,1 1 0 0,1 2 0 16,3 2 1-16,1 1-1 0,2 0 0 15,5-3 1-15,4 0 0 0,3-4 1 16,1-3-1-16,-2-2 0 0,1-3 0 16,-5-4 0-16,-4 0 0 0,-6-1 0 15,-6 1 0-15,-7-1 0 0,-3 2-2 0,-7-2-6 16,-3 3-86-16,-6 0-38 0,-3 3-98 16,-3 2-224-16</inkml:trace>
  <inkml:trace contextRef="#ctx0" brushRef="#br1" timeOffset="170192.22">3495 15408 422 0,'2'-3'100'0,"0"1"3"16,2 1-62-16,2-1-10 0,5 0-10 16,3 0-4-16,5-3-2 0,6 0 0 15,3-2-3-15,5 1-1 0,4-1-2 0,0 0-2 16,0 2-1-16,1 0-1 0,-1 4-1 15,-3-2 0-15,0 2-2 0,-4 1 0 16,1-1 0-16,-5 0 0 0,-2 1-1 16,-3-3-1-16,-3 1-2 0,-4-1-1 15,-3 0-2-15,-5-1-2 0,-3-1-3 0,-6 0-2 16,-3 0 0-16,-6 2 1 0,-1-5 1 16,-2 1 1-16,-1-1 3 0,-1 0 2 15,2 0 3-15,-1 0 3 0,5-1 1 16,0 3 3-16,3 2 2 0,2 1 0 15,2 2 1-15,2 1-1 0,4 2-1 16,2 0-2-16,2 3-1 0,4 2-2 16,4 1 0-16,2-1 0 0,6 1-1 0,5-1 1 15,2-2-1-15,7-1 0 0,2-2-1 16,1 0 1-16,1 0-1 0,-2 0 1 16,-6 1-1-16,-3 1 1 0,-8 1-1 15,-3-1 1-15,-10 1 1 0,-4-1 3 16,-5 2 1-16,-7 0 1 0,-4 3 0 15,-5 1 1-15,-4 2 0 0,-5 0-3 16,-1 2-1-16,-3 1-1 0,3-3-2 0,2 0 1 16,4-1-3-16,5-1-7 15,7 0-4-15,8-3-113 0,8-3-103 0,9-3-270 16</inkml:trace>
  <inkml:trace contextRef="#ctx0" brushRef="#br1" timeOffset="170665.95">4425 14834 422 0,'0'-9'108'0,"0"2"1"0,1 6-63 16,0 2-11-16,1 6-7 0,1 8-7 16,0 7-5-16,0 11-2 0,2 11 3 15,0 6 0-15,0 10 1 0,3 8-3 16,-4 8-2-16,3 8-2 0,0 2-1 16,0 0-1-16,1 5-2 0,-2 1-1 15,2 0-1-15,1-1-1 0,1-5 0 16,0-5-2-16,1-2-1 0,0-8 0 0,0-5 0 15,0-12-2-15,-2-6-6 16,-4-9-8-16,-3-8-28 0,-3-10-92 16,0-13-105-16,-1-8-258 0</inkml:trace>
  <inkml:trace contextRef="#ctx0" brushRef="#br1" timeOffset="171566.66">4431 14754 490 0,'11'-2'112'0,"4"-5"2"15,7-1-77-15,10 1-14 0,13-1-7 16,12 1-4-16,8 1-3 0,9 3-2 16,12 1-2-16,10-1-1 0,7 3-1 0,4 4-1 15,0 0 1-15,7-3-1 0,2-2 0 16,-5 1-1-16,-9 2 1 0,-8-2-1 15,-6-2 0-15,-8-2 0 0,-15 1 0 16,-12 1-1-16,-12-2 0 0,-10 1 1 16,-10-1-1-16,-7 1 0 0,-9 3 0 15,-4 2-1-15,-4 3 1 0,-2 1 0 16,0 4-1-16,-2 4 1 0,0 6 0 16,-1 3 0-16,2 7 0 0,2 7 0 15,2 6 1-15,3 6 0 0,0 5-1 0,1 4 1 16,-1 6 1-16,1-3-1 0,0 6 0 15,-2 0 0-15,0 2 1 0,1-1-1 16,0-1 0-16,2-1 0 0,-2 1 1 16,0-4 0-16,1 1-1 0,1-1 1 15,1 0-1-15,-1-1 0 0,2-2 1 0,1-2-2 16,-1-3 1-16,0-4-1 0,0-6 1 16,-1-7-1-16,-1 0 0 0,1-1-1 15,2-3 1-15,0-5-1 0,1-4 1 16,-1-2-1-16,-1-3 1 0,0-6 1 15,-4-4-1-15,0-2 1 0,-1-1 0 16,-2-1-1-16,-2-2 1 0,-1 1 0 16,-2 1 0-16,-1-1 1 0,-3 0-1 15,-1 0 1-15,-5-2-1 0,-3 2 1 0,-3-2 0 16,-4-2-1-16,-2 1 0 0,-8-3 0 16,-4-3 0-16,-10 0 0 0,-8-4-1 15,-10 1 0-15,-4-2 0 0,-16-2 1 16,-3 0-1-16,-11 1 0 0,-2 0 0 15,1 3 0-15,-1-2 1 0,-1 0-1 16,3-1 0-16,5 0 0 0,14 0 1 0,10 1-1 16,14-2 1-16,13 3-3 0,14-2 106 15,18-1-232-15,19-4-124 0,8-1-364 16</inkml:trace>
  <inkml:trace contextRef="#ctx0" brushRef="#br1" timeOffset="172960.87">4740 15826 396 0,'3'1'117'0,"-1"1"6"16,-1-4-12-16,1 1-55 0,2 0-12 15,0-3-10-15,1 1-5 0,-2-5-6 16,2-2-5-16,1 1-4 0,0-2-2 15,1-4-3-15,-1 0-2 0,1-2-1 16,2 0-1-16,-1-1-2 0,0-3 0 16,0-2-2-16,2-4-1 0,0-4 0 15,0-1 0-15,0 2 1 0,-1-1-2 0,0 5 1 16,-2 6 0-16,-2 6 0 0,-1 6 0 16,-3 6 0-16,-1 4 0 0,-1 7 0 15,0 3-1-15,0 5 2 0,2 5 0 16,1 3-1-16,2 2 1 0,2 1 0 15,3-1-1-15,2 1 1 0,1-3-1 16,0 0 0-16,2-2 0 0,-1-1-1 16,2-1 1-16,-1-3 0 0,0-4 0 15,1-3 0-15,1-5 0 0,0-3 0 0,1-7 0 16,-1-4 1-16,2-1-1 0,-1-4 1 16,0-3-1-16,-1-3 1 0,-1 1 3 15,0-2 1-15,-4-2 1 0,-3 0 1 16,-2-4 0-16,-1-2 1 0,-1-4 0 15,1 1-2-15,-1-2-2 0,2-2-1 16,0 2 0-16,4 4-1 0,-3 3 0 16,0 4-1-16,-2 2-1 0,0 5 1 15,-1 5-1-15,-2 4-5 0,-3 3-9 0,1 3-8 16,-3 3-8-16,-4 2-125 0,1 5-123 16,-1 6-301-16</inkml:trace>
  <inkml:trace contextRef="#ctx0" brushRef="#br1" timeOffset="173723.65">5642 15438 415 0,'17'-8'108'15,"-1"1"3"-15,1-2-55 0,-3 2-13 16,-2 2-10-16,-1 1-5 0,-3 2-9 16,-5-1-3-16,0 2-4 0,-3 2-1 15,-1-1-1-15,-4 2-1 0,-3-1-1 16,-3 0 0-16,-3 2-2 0,-5-1 0 0,-4 2-2 15,-3-1-1-15,0 2 0 0,2-1-2 16,0-2 0-16,3 1 0 0,4-2 0 16,4 0-1-16,1-2 0 0,4 0 1 15,3 0-1-15,1-1 0 0,2 2 1 16,2 0-1-16,-1 2 0 0,2-1 0 16,-1 4 1-16,1 1-1 0,0 3 1 15,0 3 0-15,1 4 2 0,-1 2 1 0,-1 6 2 16,0 0 0-16,0 3 2 0,0 0-1 15,-3 0 0-15,1 2-1 0,0 0-1 16,0 1-2-16,0-1-1 0,2 0 0 16,0-1 0-16,1 3-1 0,2-1 0 15,1-1 0-15,1-4 0 0,2-1 0 16,-1-2-5-16,0-2-6 0,0-6-10 16,0-4-16-16,-1-4-104 0,-1-6-112 15,-2-3-269-15</inkml:trace>
  <inkml:trace contextRef="#ctx0" brushRef="#br1" timeOffset="173943.9">5485 15739 397 0,'-6'-5'111'16,"-2"0"3"-16,3 0-34 0,2 4-27 16,0 0-15-16,2-1-8 0,2 4-6 0,3-1-2 15,2 1-2-15,3 1-2 0,3-2-2 16,5 3-2-16,0-2-1 0,5-1-1 15,3-1-3-15,3 0-3 0,4-2-1 16,-2 0-2-16,-2-2 0 0,-2 0-2 16,-4 2-2-16,-6 0-7 0,-5 0-8 15,-6 1-45-15,-5-3-81 0,-4 7-109 16,-2-2-258-16</inkml:trace>
  <inkml:trace contextRef="#ctx0" brushRef="#br1" timeOffset="175085.18">6155 15601 386 0,'1'-1'108'0,"0"-1"4"15,2-1-24-15,0-1-44 0,2 2-12 0,4-2-8 16,4 2-5-16,2-2-1 0,1 2-2 16,4 0-1-16,3 2 1 0,3-1-2 15,1 0-1-15,1 1-2 0,7 1-1 16,2-1-2-16,2 1-2 0,3-1-1 16,6 0-1-16,3 0-2 0,1 0 0 15,1-1-1-15,-3 1 0 0,1-1 1 16,-3 1-1-16,-8 1 0 0,-5 2-1 15,-7-3-3-15,-6 1-4 0,-5-1-3 0,-6 0-5 16,-6-3-7-16,-4 1-11 0,-7-5-16 16,-1-1-11-16,-5 1-12 0,-4-3 12 15,-3-2 5-15,0-1 7 0,-1 1 13 16,3 1 20-16,-3-1 17 0,2-2 21 16,3 6-1-16,-1-3 8 0,0-1 7 15,1 3 5-15,-1 0 1 0,3 2 0 16,0 1-2-16,0-2-7 0,4 6-8 0,3 2-6 15,4 1-6-15,0 1-3 0,7 3-2 16,3 1 0-16,3 2-1 0,2 0 1 16,4 2 1-16,3 0-1 0,1 0 0 15,0 0-2-15,3 1-2 0,1-1-1 16,0 1-1-16,-1-1-1 0,-2-1-1 16,1 0 1-16,-3 0-1 0,-4-3 0 15,-1 0-1-15,-3 0 1 0,-3 0-1 16,-3-1 1-16,-3 0 0 0,-2 1 1 0,-4 2 1 15,-3-1 3-15,-2 3 1 0,-5 0 1 16,-4 1 1-16,-5 1 0 0,-3 0 0 16,0 2-3-16,-6-1-1 0,-2 2-1 15,-3 2-1-15,-2 2-6 0,1 2-10 16,-1 0-76-16,2 1-58 0,8-1-110 16,2-1-259-16</inkml:trace>
  <inkml:trace contextRef="#ctx0" brushRef="#br1" timeOffset="182820.92">5171 13995 442 0,'-5'3'100'0,"3"-1"5"16,2-2-55-16,0 0-32 0,2 0-7 15,2 0 2-15,3-1 1 0,3-1-1 16,2-2-3-16,6-1-3 0,0-1 0 16,3-3-1-16,0 0-2 0,-1-4-1 0,-3 0-1 15,-1-2 0-15,-4-3 0 0,0 0-1 16,-5-1-1-16,-5-4 0 0,-1 1-1 16,-1-1 0-16,-3 0-1 0,-1 3 1 15,-5 0 1-15,2 4 1 0,-3 4 1 16,-4 5 1-16,2 2 2 0,-1 2 1 15,-1 2 1-15,1 0 3 0,0 2 1 16,3 0 1-16,2 0-1 0,-2 4 0 0,0 3 1 16,2 3-1-16,-1 4 0 0,-1 2-1 15,3 4 1-15,-1 5 1 0,3 2 0 16,3 5-1-16,1 1 0 0,2 3-1 16,3 4-1-16,-2 1-1 0,-1 1 0 15,-1 1 0-15,0 1-1 0,0 1 0 16,-1-1-2-16,-3 2 0 0,4 0-2 15,0-4-1-15,2-4 0 0,0-3-1 16,-1-4 0-16,1-7 0 0,-1-6-3 0,0-4-6 16,0-4-4-16,-2-6-4 0,-1-3-10 15,-2-2 9-15,-3-6-135 0,-2-4-116 16,2-2-292-16</inkml:trace>
  <inkml:trace contextRef="#ctx0" brushRef="#br1" timeOffset="183041.82">4950 14201 456 0,'-3'-6'120'16,"2"2"1"-16,1 0-33 0,4 1-53 16,2 0-16-16,4-1-7 0,3 2-2 15,5-2-1-15,5-1-2 0,4 2 0 16,6 0 0-16,3 1 0 0,0 1-2 15,0 1-1-15,3 0-1 0,-4 0-2 0,-4 1-7 16,-4-1 31-16,-5 1-155 0,-6 3-115 16,-6-1-309-16</inkml:trace>
  <inkml:trace contextRef="#ctx0" brushRef="#br1" timeOffset="187584.06">12992 15187 401 0,'-1'-15'104'0,"1"3"9"0,1-3-52 16,4 4-9-16,1-1-8 0,1 1-5 15,4 0-3-15,5-2-7 0,2 2-9 16,3 1-6-16,1 2-4 0,1 0-2 15,2 6-2-15,-1 3-1 0,-3 7-1 0,-1 3 0 16,-3 7 1-16,-5 5-1 0,-6 8 1 16,-3 6-1-16,-7 2 1 0,-3 6-1 15,-3 0-1-15,-4 2 0 0,0-2-2 16,-2-3 1-16,1-4-1 0,1-3 0 16,0-7 1-16,0-6-1 0,2-5 0 15,1-6 1-15,2-4 0 0,2-5 1 16,1-4-1-16,3-6 0 0,3-5-1 15,3-7 1-15,5-6-2 0,3-10 1 0,7-4-1 16,5-8-1-16,4-4-1 0,2-1 0 16,6 3 0-16,-2 1-1 0,-2 3 1 15,-2 7 0-15,-5 7 1 0,-7 6 0 16,-4 5 1-16,-5 4 0 0,-7 4 0 16,-2 5 0-16,-7 7 0 0,-3 6 0 15,-2 6 0-15,-3 7 0 0,0 8 0 16,0 5 1-16,0 5 1 0,4 4 1 15,2 0 1-15,4 3 1 0,2 1 1 0,4 1 0 16,4 1 0-16,4-2-1 0,6-5-1 16,2 0 0-16,2-5-1 0,6-6 0 15,1-6-3-15,2-6-7 0,2-5-9 16,-1-4 0-16,3-6-134 0,2-6-122 16,1-5-309-16</inkml:trace>
  <inkml:trace contextRef="#ctx0" brushRef="#br1" timeOffset="187971.78">14434 15536 391 0,'1'-2'112'0,"-2"-1"3"0,-8-2-23 0,-5 2-46 15,-7 0-10-15,-4 1-7 0,-6 2-7 16,-4 1-3-16,-5 0-2 0,2 0 0 15,4 4-3-15,0-5-2 0,0 0-3 16,6-1-3-16,5-3-1 0,4 1-1 16,7 0-4-16,2-4-3 0,9 2-4 15,6-3-3-15,3 0-3 0,7 1-6 16,5-3-9-16,4 0-16 0,5 0-21 0,1-1-38 16,2-1-23-16,3 1-71 0,-3-2-133 15</inkml:trace>
  <inkml:trace contextRef="#ctx0" brushRef="#br1" timeOffset="188092.73">14376 15333 429 0,'-7'-5'110'0,"-8"-1"2"16,-2 1-47-16,-6 3-27 0,-4 1-14 16,-4-2-6-16,-1 1-3 0,1-2-3 15,0-1-1-15,3-1-2 0,5 1-1 0,3-1-4 16,7 3-14-16,5 2-32 0,8 1-81 16,9 3-96-16,9 0-241 0</inkml:trace>
  <inkml:trace contextRef="#ctx0" brushRef="#br1" timeOffset="188579.74">14839 15045 442 0,'-8'-1'108'0,"6"-2"3"0,5-2-56 15,8-1-18-15,7-1-12 0,5 0-4 16,5-3-4-16,4-1 0 0,4-1-1 16,0 1-3-16,-1-3-2 0,0-3-2 15,-5-1-3-15,-1-2 0 0,-2-2-3 16,-3-2 0-16,-3-4-1 0,-2 1 0 15,-5-1 0-15,-1 2 0 0,-6-1 0 16,-2 2-1-16,-7 2 0 0,-3 3 1 16,-5 3-1-16,-6 1-1 0,-1 4 1 15,-3 2 0-15,-1 4 1 0,-2 3 1 0,-2 3 1 16,2 4 1-16,3 5 3 0,-3 0 0 16,2 5 1-16,1 3 1 0,0 4 2 15,1 6 0-15,2 5 1 0,-2 7 0 16,3 7-1-16,1 8 1 0,4 4-2 15,3 3 0-15,2 1-2 0,1 2-1 0,2-4-2 16,2 0 0-16,1-2-2 0,-1-3 0 16,1-2 0-16,0-2-4 0,-1-7-8 15,-1-2-9-15,0-9-11 0,-3-6-6 16,0-7-125-16,-1-7-122 0,2-3-295 16</inkml:trace>
  <inkml:trace contextRef="#ctx0" brushRef="#br1" timeOffset="188817.71">15137 15230 477 0,'-2'-4'114'16,"-4"2"3"-16,-4-1-72 0,-5 3-15 15,-5-1-8-15,-7 0-2 0,-7 0-3 16,-5-1-2-16,-6 2-2 0,1 2-1 15,0-2 0-15,2-2-2 0,6 2-2 0,7 0-2 16,6 0-1-16,7 0-1 0,3 0-5 16,7 0-9-16,4-1-13 0,4 1-110 15,8-1-108-15,7 1-277 0</inkml:trace>
  <inkml:trace contextRef="#ctx0" brushRef="#br1" timeOffset="189298.96">15671 15059 445 0,'7'-20'120'15,"-3"3"5"-15,-3 4-56 0,-3 4-15 16,-2 8-16-16,-3 4-10 0,-4 10-7 16,-5 5-4-16,-2 8-3 0,0 6 1 0,0 9 0 15,0 4 0-15,5 7 0 0,5 3-1 16,7 4-2-16,9 3-2 0,4-2-2 15,5-1-2-15,4-5 0 0,4-2-4 16,0-8-8-16,0-7-13 0,1-7 1 16,-2-6-132-16,2-7-123 0,1-5-309 15</inkml:trace>
  <inkml:trace contextRef="#ctx0" brushRef="#br1" timeOffset="189814.19">15793 15216 503 0,'-6'-3'122'0,"2"-3"2"16,4 1-73-16,5 1-21 0,7-1-10 15,6-1-6-15,8 2-5 0,9-1-4 0,3 2 0 16,2 0 0-16,2 1 0 0,0 2-1 16,-3 1-1-16,-4-1 0 0,-7 0 0 15,-6 1-1-15,-3-1-1 0,-6 1 1 16,-4-1 1-16,-4 2 1 0,-7 0 1 15,-4 2 1-15,-2 2 1 0,-7 1 0 16,-4 3 1-16,-1 4-1 0,-5 3 0 0,-1 1-1 16,-1 1 1-16,-2 2 0 0,0 1 0 15,1 2 1-15,0 2-1 0,1-2-1 16,2-1 0-16,5 3-1 0,6-2-2 16,4-2 0-16,5-1-1 0,6-1-1 15,8-2 0-15,6 1 0 0,7-4 1 16,5-2-1-16,6-2 1 0,3-2 0 15,2-2 0-15,2-1 0 0,-2-4 0 16,1-2-2-16,-6-2-4 0,-1 1-7 16,-4-3-5-16,-3 0-6 0,-3-4-10 0,-5-2-119 15,-1-3-114-15,-1-3-281 0</inkml:trace>
  <inkml:trace contextRef="#ctx0" brushRef="#br1" timeOffset="190039.88">16544 15071 521 0,'13'0'128'16,"2"5"5"-16,2 5-77 0,2 7-9 16,0 7-5-16,-3 8-3 0,-1 6-5 15,-3 8-1-15,-3 9-1 0,-4 4-3 16,-6 3-4-16,-7 2-4 0,-5-1-3 15,-9 0-4-15,-11-4-3 0,-9-4-4 16,-10 0-16-16,-6-2-22 0,-3 0-139 0,-4-4-141 16,-2-3-357-16</inkml:trace>
  <inkml:trace contextRef="#ctx0" brushRef="#br1" timeOffset="195475.02">12423 14282 368 0,'6'-6'82'0,"2"2"1"16,7-2-49-16,5 2-21 0,3 1-1 15,5-2 1-15,7 0 3 0,5 0 2 0,8-1 0 16,7 2-1-16,8-1-2 0,6 3-3 15,5 3-3-15,6-2-3 0,9-1-2 16,10 4-1-16,1-1-1 0,3 0-1 16,6-5 1-16,11-1-2 0,1 3 1 15,2 1 0-15,-1-5 0 0,7-2-1 16,-1 1 1-16,-3 0-1 0,0-1 2 0,2 2-1 16,-1 2 1-16,-6 3 0 0,-3-1 0 15,-1-2 0-15,4 8-1 0,-5-1 0 16,-7 0 0-16,1-2 0 0,1-1 0 15,0 4-1-15,-2 1 1 0,-6-4-1 16,2-2 0-16,-1 1 1 0,-2 2-1 16,-8 1 0-16,-4 0 0 0,-6-2 0 15,-4 2 0-15,-9-1 1 0,-5 1-1 16,-6-2 0-16,-3 2 0 0,-6-2 0 0,-4 0 0 16,-7 1 0-16,-5 3 1 0,-5 1-1 15,-7-1 1-15,-5 3 0 0,-4 0 0 16,0 2 0-16,-2 1 0 0,0 2 0 15,1 1 0-15,-1 2 0 0,2 2 0 16,-1 2 1-16,-1 5 0 0,0 2 1 16,-1 6 1-16,-3 4 2 0,-1 4 0 15,-2 3 2-15,-4 5 0 0,-1 4 1 0,-4 9-1 16,1 6-2-16,-2 5 0 0,1 6-1 16,3 5-1-16,2 0-1 0,5 8 0 15,3 3-1-15,6-3 1 0,0 0 1 16,5 3-1-16,6 0 0 0,3 3 0 15,3-6-1-15,-1-8-1 0,2-4 1 16,3-5-1-16,-5-6 0 0,-5-9-1 16,-5-8 1-16,-6-8-1 0,-3-5 0 15,-6-4 1-15,-3-8 0 0,-7-4 0 16,-6-3 0-16,-8-4 1 0,-8-4 0 0,-11-1-1 16,-6 1 1-16,-7-1-1 0,-5 0 0 15,-8-1 0-15,-11 1-1 0,-10 0 1 16,-7 0-1-16,-9-1 0 0,-16 0 0 15,-14 0 1-15,-3 0-1 0,-8-2 1 16,-7 1-1-16,-4-3 0 0,-12 2 1 0,-3-1-1 16,-2-3 1-16,-12 1-1 0,1 1 0 15,3-5 0-15,-8 4 1 0,9 1-1 16,8-1 2-16,1 2 0 0,11 2 1 16,9-2 0-16,10 6 1 0,12-2-1 15,6-2 1-15,8 6-2 0,10 1-1 16,10-2 0-16,3-2 0 0,5 5-1 15,2-3 1-15,5 0-1 0,2-4 1 16,4-2-1-16,4 0 1 0,7 0-1 0,6-6 1 16,7-1-1-16,9-2 0 0,6 0 1 15,3-4-1-15,4-4-2 0,-2-3-1 16,3-3-1-16,1-4-1 0,0-5 0 16,0-3-1-16,-1-3 2 0,-1-5 1 15,1-7 0-15,0-8 2 0,2-8 0 16,4-11 1-16,2-7 0 0,1-11 0 15,4-14 1-15,6-10 2 0,5-3 2 16,-1-13 1-16,1-7 3 0,3-7 0 16,-1-5 2-16,1-2 0 0,1 2-1 15,1 2-2-15,2 9-1 0,3 5-3 0,4 12 0 16,5 14-2-16,6 19-2 0,-2 16-6 16,3 14-10-16,1 18-123 0,-3 22-117 15,-10 19-300-15</inkml:trace>
  <inkml:trace contextRef="#ctx0" brushRef="#br1" timeOffset="200348.73">17836 15579 385 0,'23'-11'93'16,"11"1"3"-16,7-1-56 0,9 1-6 15,6 0-4-15,9-1-1 0,8 2 0 16,10 1-1-16,2 0-1 0,5 1-3 16,1 0-4-16,10-2-3 0,3 6-5 15,2 0-3-15,-4 1-2 0,-4 1-2 0,3-2-1 16,0 3-1-16,-4 3-1 15,-11-5-1-15,-7 1-2 0,-11 0-4 0,-7-3-7 16,-14 1-7-16,-14-4-12 0,-17-1-8 16,-10-5-4-16,-10 0 3 0,-3-1 2 15,-10-3 7-15,-2 0 7 0,-1 2 10 16,0 1 11-16,-1 1 3 0,0 1 0 16,1 0 1-16,1 1 4 0,1 1 6 15,-2 0 5-15,0 0 3 0,3 0 4 0,2 4 2 16,3 1 3-16,1 0 0 0,0 2-4 15,6 1-5-15,0 1-3 0,2 1-3 16,3 1-4-16,1 2-2 0,4 0-4 16,5 5-1-16,5 3 0 0,6 1 0 15,5 3 0-15,4 1 1 0,4 1 0 16,4 2-1-16,0-1 0 0,-1 0 0 0,-2 0 0 16,-1-1-1-16,-4-2 0 0,1-3 0 15,-6-2 0-15,-4-4 0 0,-4-2 0 16,-5-2 1-16,-5-2 5 0,-4 0 2 15,-8 1 1-15,-5 3-1 0,-6 1 1 16,-6 4 0-16,-4 0-1 0,-6 5-7 16,-2 2 0-16,-1 2-1 0,-2 1 0 15,3-2 0-15,2 3 0 0,3-3 0 16,5-1-2-16,6 0-4 0,5-1-4 0,7-2-40 16,9-3-86-16,9 2-107 0,7-2-261 15</inkml:trace>
  <inkml:trace contextRef="#ctx0" brushRef="#br1" timeOffset="201204.92">20803 15309 440 0,'-6'-5'120'16,"1"1"2"-16,1 2-19 0,2 0-72 0,2 1-13 15,3 2-5-15,2 1-5 0,5-4-4 16,4 2-1-16,3 0 0 0,7 0 0 16,6 0 1-16,5-1-2 0,6 0 1 15,1 0-2-15,-2-1 0 0,0 0 0 16,-5-1 0-16,-3 2 0 0,-7-1-1 15,-8-1 2-15,-4 2 3 0,-5 0 4 16,-2 1 2-16,-3 0 0 0,-5 1 2 0,0 3 0 16,-4 2 1-16,-1 1-3 0,-5 6-3 15,-2 1-3-15,-1 7 0 0,-4 5 0 16,-1 4-2-16,-3 3-2 0,1 4 1 16,-2 0-2-16,0-1 1 0,-3-2 0 15,-1-4-1-15,-1-3 1 0,3-1 0 16,1-5 0-16,4 0 0 0,0-4 0 15,5-3 1-15,3-3-1 0,5-1 1 0,0-5 0 16,0-2 0-16,5-3 0 0,2-2 1 16,1-1-2-16,2-3 1 0,4-2-1 15,5-3-1-15,3-1 0 0,3-1 0 16,6-1-1-16,3 3 0 0,4 3 0 16,2 2 0-16,1 1 0 0,2 3 0 15,0 2 0-15,-2 3 0 0,2 1 0 16,-2-1 0-16,-1 3 0 0,0-1 1 0,-2 0-1 15,1 0 1-15,-4-1 0 0,-1-3 1 16,-5-1-1-16,-4-2 1 0,-3-1 0 16,-3 0-2-16,-3-2-5 0,1 0-4 15,-2 0-7-15,1 1-19 0,-1 0-53 16,0 1-57-16,1 1-99 0,-1 4-220 16</inkml:trace>
  <inkml:trace contextRef="#ctx0" brushRef="#br1" timeOffset="201499.91">22154 15703 483 0,'12'-5'118'0,"-1"0"4"0,-1 2-75 15,-1-1-12-15,-1 2-5 0,0 0-6 0,-3 1-6 16,-2 1-5-16,0 0-2 0,-3 0 2 15,-4 1-1-15,-4-1-1 0,-6 2 0 16,-8-1-1-16,-6 1 0 0,-9 0-3 16,-6-1-4-16,-2 1-1 0,1-1-1 15,2 1 0-15,5-1 0 0,4-2-1 16,9-1-1-16,4 0-4 0,5 0-3 16,4-3-3-16,3-3-9 0,8 2-17 15,6 0-14-15,6-1-21 0,5-1-22 0,7 1-39 16,4-2-74-16,6 2-136 0</inkml:trace>
  <inkml:trace contextRef="#ctx0" brushRef="#br1" timeOffset="201634.68">22147 15563 458 0,'-7'-6'119'0,"-5"-1"4"0,-5-1-54 16,-9 1-26-16,-8 1-16 0,-3 0-6 16,-3 3-6-16,0 1-6 0,1-1-2 0,0 3-3 15,10 0-2-15,8 1-3 0,4 1-13 16,6-1-52-16,5-1-62 0,9-3-99 15,7-2-233-15</inkml:trace>
  <inkml:trace contextRef="#ctx0" brushRef="#br1" timeOffset="202246.75">22899 15157 538 0,'-4'4'121'0,"-1"-6"1"0,4 2-90 0,4 1-9 16,4-1-5-16,8-3-3 0,4 1-4 15,9-2-1-15,7 2-1 0,3-6 0 16,0-1-3-16,-1 1-2 0,-5-5-2 15,-5-1 1-15,-5-6-1 0,-4 1 0 16,-7-5 0-16,-3-3 0 0,-3-5 0 16,-2 0-1-16,-5 3 1 0,-1 1-2 15,-5 3 0-15,-1 4 0 0,-3 5 0 16,-1 8-1-16,-3 6 1 0,-4 5-1 0,-1 3 1 16,-2 3 1-16,0 4 0 0,-2 4 2 15,-2 3 2-15,2 2 2 0,1 3 3 16,1 5 2-16,3 6 1 0,1 2 2 15,5 2-1-15,0 3 0 0,3 2 0 16,5 3-3-16,0 2 0 0,2 3-2 16,3 4 0-16,1 1-1 0,1 1-2 0,3-4 0 15,-3-2-1-15,3-3 0 0,-3-4-1 16,0-8-1-16,0-5-3 0,-1-6-7 16,0-4-10-16,2-5-7 0,-1-6-6 15,-1-6-1-15,1-5-39 0,2-4-88 16,-2-7-105-16,5-5-256 0</inkml:trace>
  <inkml:trace contextRef="#ctx0" brushRef="#br1" timeOffset="202420.61">23103 15593 456 0,'-5'-7'120'0,"-8"0"2"0,-6 0-43 0,-8 1-42 15,-4-1-10-15,-3 3-6 0,-3-1-4 16,-1 1-5-16,1 0-3 0,1 1-1 15,2-4-1-15,7 2-1 0,0 1-1 16,1-3-5-16,3 1-5 0,2-1-37 0,4-2-90 16,7 2-108-16,1-5-266 0</inkml:trace>
  <inkml:trace contextRef="#ctx0" brushRef="#br1" timeOffset="202721.51">23750 14640 454 0,'-6'-5'119'0,"-3"-1"3"0,-7 0-41 0,-10 1-45 16,-3 2-11-16,-11 1-4 0,-3 0-7 16,-2 2-4-16,1 4-3 0,2 0-1 15,6 0-2-15,5 0-1 0,11 1-2 16,4 2-5-16,5-3-17 0,6 3-36 16,5-5-73-16,7-1-98 0,5-1-234 15</inkml:trace>
  <inkml:trace contextRef="#ctx0" brushRef="#br1" timeOffset="202938.07">23939 14252 483 0,'3'-7'116'16,"-3"3"1"-16,0 1-60 0,-2 6-30 0,1 5-3 15,-1 4-3-15,-3 5-1 0,-5 8 1 16,1 6 3-16,0 5 0 0,-1 5-2 15,1 5-5-15,3-1-3 0,1 3-4 16,4-3-2-16,0 0-2 0,2-1-7 16,4 2-10-16,0 0-7 0,0 0-126 15,4 0-121-15,-5-1-306 0</inkml:trace>
  <inkml:trace contextRef="#ctx0" brushRef="#br1" timeOffset="203321.91">24168 15171 378 0,'11'-17'113'16,"-7"2"6"-16,-3 3-12 0,-1 3-47 16,0 4-18-16,-4 5-11 0,-6 3-5 0,-4 4-4 15,-9 4-5-15,-1 4-4 0,-6 6-1 16,-2 7 0-16,3 4 0 0,6 7-1 15,9 6-3-15,12 4-1 0,11 6-1 16,11 2-1-16,11-5-2 0,1 0 1 16,3-1-1-16,3-2-5 0,1-6-7 15,-5-8-8-15,-3-1-21 0,-5-7-107 0,-1-5-115 16,0-7-279-16</inkml:trace>
  <inkml:trace contextRef="#ctx0" brushRef="#br1" timeOffset="203761.96">24345 15366 466 0,'6'-23'111'0,"0"2"4"0,2 5-63 0,3 6-24 16,2 7-6-16,1 1-3 0,3 4-2 16,4 5-1-16,1 4-3 0,0 5-1 15,-2 6-1-15,-3 3-2 0,0 3-2 16,-5 4 0-16,-4 1-2 0,-3 2 0 15,-4-2 0-15,-1-1-1 0,-2-4 1 16,-3-1-1-16,-2-4-1 0,-1-3 1 16,-6-4-2-16,0-2 0 0,-1-4 0 0,0-3 0 15,0-1 0-15,3-2 0 0,2-4 0 16,5-2 0-16,4-2 1 0,3-4-1 16,5-3-1-16,4-4 1 0,3-2-2 15,2-5 0-15,2-6 1 0,1-1-1 16,3-2 0-16,1 0 0 0,-3-1 0 15,0-3 0-15,0 6 1 0,-3 4-1 16,-2 4 1-16,-5 5 1 0,-3 3 0 16,-3 4-1-16,-3 8 0 0,0 2 0 0,-2 5 0 15,1 5 0-15,-1 7 0 0,1 3 1 16,0 4 0-16,1 6 1 0,1 4 1 16,2 1-1-16,3-1 1 0,3 1-1 15,4-2 1-15,1-1-5 0,2-5-6 16,1-1-8-16,3-4-15 0,0-5-114 15,0-8-115-15,-1-5-286 0</inkml:trace>
  <inkml:trace contextRef="#ctx0" brushRef="#br1" timeOffset="203975.75">24987 15267 436 0,'2'-12'112'0,"3"5"2"16,-2 1-31-16,3 10-49 0,6 6-7 0,1 6 0 15,2 7-2-15,2 7 1 0,-1 6-1 16,0 9-1-16,-2 3-4 0,-7 2-3 16,-3 1-3-16,-4-2-3 0,-2-1-3 15,-8-4-1-15,-6-5-2 0,-5-3 0 16,-5-2-4-16,-2 0-8 0,-1-4-8 16,0 0-7-16,1-6-124 0,4-4-119 15,3-4-300-15</inkml:trace>
  <inkml:trace contextRef="#ctx0" brushRef="#br1" timeOffset="205594.58">20124 14203 335 0,'-1'-1'102'0,"1"-1"2"0,0 0-5 16,1 1-57-16,3 1-17 0,3-1-9 0,7 0-6 16,4 1-5-16,7-3-1 0,9 0 0 15,10-2 0-15,12 0 0 0,11 0 0 16,8 0-1-16,8-1 0 0,6-2-1 15,11 2 0-15,5 1 0 0,3 0-1 16,0 0 0-16,10-1 1 0,7 0-2 16,3 4 1-16,1-3 0 0,8 2 0 15,1 1 1-15,0 1 1 0,3-1 1 16,2 2 0-16,1 2 1 0,4 0 0 0,-1 2-1 16,1-1 0-16,1 2-2 0,-1 2 0 15,-1 0-1-15,4-1 1 0,0 0-1 16,-1 2 0-16,1-4 0 0,-4 3-1 15,-6-2 1-15,-6-2 0 0,-9 5-1 16,-13-2 1-16,-16-1-1 0,-10-3 1 16,-3 2-1-16,-4 1 1 0,-9-3-1 15,-1-1 0-15,-6 1-1 0,-4 0 0 0,-2-1-2 16,-9-1 0-16,-9-2 0 0,-10-2 0 16,-6-2 0-16,-7 0 1 0,-3 0 1 15,-6-2 0-15,0 2 1 0,-4 1 0 16,-1 3 0-16,-1-1 0 0,1 2-1 15,-1 0 1-15,0 1-2 0,-1 1 0 16,2 3 1-16,-1 0-1 0,-1 0 0 16,0 4 1-16,0 0 0 0,1 5 1 15,0 3 0-15,-1 1 0 0,2 5-1 16,2 8 1-16,0 3 0 0,2 6 0 0,0 5 1 16,2 4-1-16,1 5 1 0,7 1 0 15,4 4 0-15,6 1 0 0,6 6 0 16,3 3 0-16,2 3 0 0,5 2 0 15,-7 1 0-15,0 1 1 0,-4 2-1 16,-2-3 1-16,-3 1 0 0,-1-1 0 0,-8-1 0 16,-1 2 1-16,-4 0-1 0,-5 3 1 15,-3-2-1-15,-2 0 0 0,-1-2 0 16,2 0-1-16,0-3 0 0,2-2-1 16,2-5 1-16,2-1 0 0,0-7 0 15,-1-2 0-15,-1-3 0 0,-3-5 0 16,-4-4 1-16,-3-7 1 0,-8-7 0 15,-2-5 0-15,-5-2 2 0,-3-6-1 0,-3-2 0 16,-5-4 0-16,-2-2 0 0,-6-3-1 16,-9-1-1-16,-14-2 0 0,-10-1-2 15,-4-1 0-15,-2-1 0 0,-8 0-1 16,-10-1 0-16,-6 1 0 0,4-1 0 16,4 0 0-16,-11-2 1 0,-7 1 0 15,-7 4 0-15,-1-1 0 0,-2-2 0 16,-16 5 0-16,-13-1 0 0,-7 3 0 0,-7-2 0 15,2-1 1-15,-7 2-1 0,-5 0 0 16,11-1 0-16,-3-2 0 0,-3 2 0 16,9 2 0-16,-4-3 0 0,3 0 0 15,10 3 0-15,0-2 0 0,10 2 0 16,8-3 0-16,-1-1 1 0,9 5-1 16,10-5 0-16,0-2 0 0,-1 1 0 15,3 1 0-15,10 0 0 0,6-4 0 16,-1-1 0-16,5 4 0 0,8 0 1 15,8 2-1-15,9-2 0 0,5 1 0 0,11 2 0 16,8-1 0-16,13 0 0 0,9 2 0 16,8-3 0-16,7 1 2 0,2-2 0 15,2-3 0-15,2-1 1 0,0-2 0 16,2-4 0-16,-1-6 1 0,1-9-2 16,2-5 0-16,-2-11 0 0,2-8 0 15,1-12 0-15,-1-4 0 0,-1-11 0 0,-1-10 0 16,-2-7 1-16,0-8 2 0,-2-3 0 15,-3-9 1-15,2-10 0 0,4-2 0 16,-1 1-1-16,-1-3 0 0,-2-1-2 16,-1-1-1-16,-2 9-1 0,-6 3 0 15,-3 2 0-15,-2 11-1 0,-2 13-1 16,1 15 1-16,4 16-8 0,5 17-14 16,8 20-115-16,9 21-111 0,2 10-288 0</inkml:trace>
  <inkml:trace contextRef="#ctx0" brushRef="#br1" timeOffset="-158936.68">2042 15673 321 0,'-6'-18'84'16,"1"-4"4"-16,0-4-42 0,0-4-9 15,2-2-7-15,0-4-5 0,3-3-3 0,1-2-4 16,3-1-3-16,3 0-2 0,3 3-3 16,4 2-1-16,4 3-3 0,6 2-1 15,3 1-2-15,6 3-1 0,5 0-1 16,5-2-1-16,5 3 0 0,2 0 0 15,4 0 0-15,7 1 0 0,3 2-1 16,4 4 1-16,-1 5 0 0,-1 3-1 0,1 7 1 16,-2 5 0-16,-5 6 0 0,-1 4-1 15,0 5 1-15,1 6 0 0,2 4 0 16,-1 4 0-16,1 3-1 0,-2 3 1 16,-5 3 0-16,-3 3 0 0,-3 1-1 15,-3-2 1-15,-5 6-1 0,-4 2 1 16,-4 5-1-16,-4 1 1 0,-8 0-1 15,-8 0 1-15,-8 2 0 0,-10 1 0 0,-7-2 0 16,-8 1 1-16,-6 3 0 0,-4 2 0 16,-6 1 0-16,-3-3 1 15,-2-3-1-15,-4 0 1 0,-7-4 0 0,-5-6-1 16,-8-4 1-16,-4 0-1 0,-3-4 0 16,-6-5-1-16,-2-7 1 0,-7-8-1 15,-3-11 2-15,4-9 4 0,-2-13 2 16,-1-12 5-16,3-8 2 0,3-7 2 0,3-11 1 15,7-6-2-15,7-9-2 0,6-7-3 16,12-1-6-16,7-4-6 0,10-2-6 16,13-6-12-16,9 5-25 0,6 4-81 15,10 7-97-15,6 5-228 0</inkml:trace>
  <inkml:trace contextRef="#ctx0" brushRef="#br1" timeOffset="-124554.09">1141 13864 300 0,'2'-9'70'16,"5"3"1"-16,10 5-28 0,2 2-34 16,8 7-11-16,10 0-4 0,4 1-3 15,4 1-1-15,11-2-2 0,8-2 0 16,9-2-2-16,6-4 1 0,2-2 1 16,7-6-1-16,10-2-2 0,6-1-4 15,1 0-5-15,2-2 0 0,10-2 2 0,4-1 2 16,6 2 3-16,0-2 6 0,7 0 12 15,6 1 16-15,5 1 10 0,4-1 8 16,4 4 5-16,2 1 5 0,8 0 2 16,-1 7-5-16,-1 0-10 0,6 0-8 15,-5 4-6-15,1 4-6 0,2-3-5 16,-4 6-2-16,0 1-2 0,1-4-2 16,1 4 0-16,1 1-4 0,4-9-2 0,3 4-2 15,1-1 0-15,5-9-1 0,1 5 1 16,-3-1 0-16,5-9 3 0,-3 7 3 15,-6 1 1-15,-3-6 1 0,-3 8 1 16,-8-2 0-16,-3-2 1 0,-8 4-1 16,-7 1 1-16,-3 2-1 0,-10 1-1 15,-5-4 0-15,-2 1 0 0,-7 4 0 16,-6 2 0-16,-7-1-1 0,-7-4 1 0,-4 2-1 16,-7 3 1-16,-9 2-1 0,-7 1-1 15,-8 1 1-15,-9 3 0 0,-5 6-1 16,-10 4 1-16,-6 6 0 0,-7 2 2 15,-8 3 1-15,-2 3 1 0,-4 3 1 16,-2 3 0-16,-4 3 3 0,-3 5-1 16,0 4 2-16,-2 4 0 0,-3 8 1 15,1 3 1-15,-2 2 1 0,1 4 1 16,-3 7 1-16,-2 2 1 0,-1 4-2 0,0-1 0 16,-2 5-2-16,-1 2-1 0,1 2-2 15,3-1 0-15,0-3-2 0,5-3 1 16,0 0 1-16,6 0 0 0,1-2 1 15,2-2-1-15,0-8 0 0,1 0-2 16,1 0-1-16,1-4 0 0,1-1-2 16,-2-3-1-16,0-3 0 0,-1-2 0 15,-2-5-1-15,-2-4 1 0,-3-4-1 0,-5-6 0 16,-5-4 0-16,-2-7-1 0,-3 0 1 16,-3-3-1-16,-3 3 0 0,-3-3 1 15,-3-3-1-15,-5-1 1 0,-6-2 0 16,-8-1 0-16,-9-3 0 0,-11-3 1 15,-8-1 0-15,-11-1-1 0,-7-2 1 16,-12 0 0-16,-6 1-1 0,-6-2 1 16,-11-2-1-16,-8 2 0 0,-5-4 0 15,-12 2-1-15,-5 0 0 0,-7-2 1 0,-8 4-1 16,-2 1 0-16,-4-3 0 0,-12 10 0 16,3-5 0-16,-7 2 0 0,-2 7 0 15,1-1 0-15,-9 5-1 0,1 1 0 16,0 0-1-16,3 5 1 0,3-4-1 15,-3 2 1-15,7-4-1 0,8-6 0 16,3 7 1-16,11-11 0 0,4 0 1 16,3 4-1-16,16-8 1 0,4 3 1 0,11-6-1 15,7-6 0-15,9 4 1 0,11-3 0 16,17-8 0-16,5 0 0 0,13-3 1 16,10-4-1-16,13-3 1 0,7-5 1 15,3-3 0-15,6 0 0 0,6-4 0 16,3-2 1-16,2-3 0 0,4-7 0 15,4-5-1-15,4-9 0 0,4-6 1 16,4-7-1-16,1-4 0 0,2-5 1 16,-3-5-2-16,1-6 2 0,-2-6 0 15,1-2 0-15,-2-4-1 0,-5-9 1 0,2-9-1 16,2-3 1-16,-5 1-2 0,0-3 0 16,1-7 0-16,1-6 0 0,2 3-1 15,4-7-1-15,2-3 1 0,3-4-1 16,2 1 0-16,1-4 1 0,5 0-1 15,-1-2 0-15,0 1 0 0,1 2 0 0,3 0 0 16,0 5 0-16,1 4 0 0,0 7 1 16,6 2-4-16,3 14-6 0,0 12-30 15,2 9-96-15,5 3-107 0,-3 9-271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02:03.01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12129 14827 378 0,'2'-2'91'0,"-1"1"3"0,1 0-52 15,-2 1-13-15,0-1-3 0,0 1 1 16,0 0 1-16,-2 0 0 0,1 0-4 16,-1 0-3-16,-4 0-2 0,-7 1-4 0,-5 1-4 15,-8 2-5-15,-7 2-2 0,-8 3-1 16,-9 1 0-16,-4 1 0 0,-3 1-1 16,-1-1 0-16,-2-1 0 0,-2-4 0 15,-4 0 0-15,4-6 1 0,-5-3 0 16,1-5 0-16,2-3 1 0,4 0 0 15,4-2-1-15,6-2 1 0,2 0-2 16,7-1 0-16,5 1 0 0,0-1-1 16,4 3 0-16,5-1-1 0,4 2 1 0,5 2 0 15,6 3 0-15,3 2 0 0,3 1 0 16,5 3-4-16,1 0-9 0,3 1-18 16,0 1-96-16,2 0-3 0,0 3-85 15,0 4-170-15</inkml:trace>
  <inkml:trace contextRef="#ctx0" brushRef="#br0" timeOffset="875.96">13626 14757 438 0,'-1'-2'105'0,"1"0"1"16,-2 1-63-16,-3-1-17 0,-1 4-9 15,-4-2-6-15,-3 3-3 0,-4 2-2 16,-2 4-1-16,-6 2 0 0,-5 2 1 16,-4 1 1-16,-7 3 1 0,-2 2 1 15,-2-1 0-15,-4 1 1 0,-2-2 1 0,0-3 0 16,-3 2 0-16,1-3-2 0,-1-6 1 15,-3-2-2-15,1-1 0 0,0-3-1 16,3-3-1-16,3-3-1 0,3-6-1 16,2-5-1-16,2-3 0 0,2-3 0 15,5-5-1-15,1-1 1 0,4 1-1 16,6 2 1-16,6 8-1 0,8 1 0 16,6 6-6-16,6 5-9 0,6 4-120 0,2 8-112 15,3 1-291-15</inkml:trace>
  <inkml:trace contextRef="#ctx0" brushRef="#br0" timeOffset="4962.67">14154 9594 250 0,'1'-6'79'16,"0"0"7"-16,0-1-22 0,-1 0-1 0,2 3-6 16,-2-1-4-16,0 3-7 0,0 0-6 15,-2 0-8-15,4 1-7 0,-4 1-8 16,2 0-5-16,2 3-5 0,-1-1-3 16,0 2-2-16,2 2-1 0,-2 1 0 15,3 2 0-15,-1 1 1 0,2 2 0 16,-1 0 1-16,1 2 1 0,-2 0 1 15,1 1 0-15,0 2 0 0,-2 2 1 0,1 1-1 16,-3-3-1-16,1 1 0 0,-4 2 0 16,3 2-1-16,0 0 0 0,0 3-1 15,2-1 0-15,0 7 0 0,2 1-1 16,4 1 1-16,-1-1-1 0,2-1 0 16,-1-3 0-16,2 2-1 0,-1-3 1 15,0-4 0-15,-3-1 0 0,-1-1-1 16,-4-1 1-16,4 1-1 0,-6-4 0 15,1-2 1-15,-1-1-1 0,0 1 1 0,-2-4-1 16,2-1 1-16,0 2-1 0,-1 1 0 16,1 0 1-16,1 0-1 0,0 0 0 15,1 2 0-15,1-3 1 0,0 0-1 16,-1-1 0-16,1-1 0 0,-1 1 0 16,0 0 0-16,-1 1 0 0,0 0 0 15,0 1 1-15,0 2-1 0,0-1-1 16,0 2 1-16,0-3-1 0,0 2 0 15,-1-2 0-15,0-2-1 0,1 2 0 0,-3-3-1 16,2 1 0-16,-3-2 1 0,1 1-1 16,-4 1 0-16,1 0 1 0,-2-1 0 15,-1 0 0-15,-1-1 1 0,-2-1 1 16,1 0 0-16,0-1-1 0,-2-1 1 16,2 2 0-16,0-2 0 0,2 0 0 15,0-1 0-15,2-3-1 0,-2 1 0 16,-1-3 1-16,0-3-1 0,-1 0 0 0,-4-4 0 15,-3 1 1-15,-4 0-1 0,-5 1 1 16,-5 0 0-16,-6 3 0 0,-3 2 1 16,-3 2 0-16,-2 3 0 0,0 0 0 15,-1-1 0-15,0-2 0 0,1 0 0 16,-4-2 0-16,1-3 1 0,-7-1-1 16,-2 3 1-16,-1 2 0 0,-1 2 0 15,-1-1 0-15,2 1-1 0,3-2 1 16,2 0-1-16,3-2-1 0,1-3 1 0,3 1 0 15,4 1-1-15,6 1 1 0,6 0-1 16,4 0 1-16,7-2 0 0,6 1-2 16,5-2-4-16,6 0-9 0,5-2-110 15,4-1-6-15,8 3-91 0,3-1-192 16</inkml:trace>
  <inkml:trace contextRef="#ctx0" brushRef="#br0" timeOffset="5963.05">17750 12106 95 0,'25'-4'30'16,"-2"-1"5"-16,0 0-7 0,-1 2 1 0,-2-2 2 16,1 5 3-16,-5-3 3 0,-4 1 3 15,-2 2 1-15,-3-2-2 0,-3 2-2 16,-1 0 1-16,-2 0 2 0,-2 2 0 15,-2-1-3-15,-7-1-4 0,-4 2-2 16,-6 2-3-16,-6 0-5 0,-7-1-6 0,-10 1-6 16,-8-1-4-16,-5-2-2 0,-10-1 1 15,-7-1-1-15,-3-2 0 0,-2-1 1 16,0 1 0-16,-1-1 2 0,0-2 2 16,5 2-1-16,6-1 1 0,2 3-2 15,6 1-1-15,6 1-1 0,7 0-3 16,8 2 0-16,6 1-2 0,3-2 0 15,3 0 0-15,5 0 0 0,2 0-1 16,3 1 0-16,4-2 0 0,3 1 0 16,4 1-2-16,2 0 0 0,2 0 0 0,0 1-1 15,2-1 0-15,0 0 0 0,0 0 0 16,2 0 2-16,-1 1-1 0,0-1 2 16,0 1 0-16,2 0 0 0,-2 2 0 15,3 1 1-15,-2 3 0 0,2 1 0 16,0 2 2-16,0 2-1 0,3 3 1 15,-1 4 1-15,-1 0 1 0,2 3-1 0,-1 2 1 16,0 3-1-16,-1 3 1 0,0 3-1 16,-2 1-1-16,-1 3 1 0,-3 0-2 15,-3 2 0-15,0-2 0 0,-2 3-1 16,-1 2 0-16,-2-2 0 0,2 3 0 16,1 2 0-16,2 1 0 0,2 4-1 15,0-2 1-15,2-3-1 0,0 1 1 16,4-1-1-16,0-3 0 0,0-1 1 15,0-4-1-15,1-2 0 0,-1 2 0 0,3 0 0 16,-2-4 1-16,1-4-1 0,-2-5-2 16,2-2-3-16,-1-4-5 0,0-8-13 15,-1-4-109-15,-7-6-108 0,-4-6-273 16</inkml:trace>
  <inkml:trace contextRef="#ctx0" brushRef="#br0" timeOffset="6670.05">16522 12150 344 0,'-3'-4'83'0,"-3"2"3"16,-4-1-48-16,-4 1-11 0,-5 1-8 15,-4 4-2-15,-6 1-1 0,-3 2-2 16,-1 3 0-16,-4 1-3 0,-1 2 0 16,-2 0 0-16,-2 3-1 0,-1 0 0 0,-4 2 0 15,-8-1 0-15,-3 4-1 0,-5 4-1 16,-1 5-1-16,-2-1-1 0,-5 1-1 15,-4 3-1-15,-3 0 0 0,1 1 0 16,-2-2-1-16,-2-3 0 0,-3-1 0 16,1 1 0-16,-2-4-1 0,0 3 0 15,1 0-1-15,1-1-1 0,1-1 1 16,-2 0 0-16,0 3 1 0,4 2 0 16,3 0 1-16,-1 0-1 0,1 5 1 0,1 1-1 15,2 0 0-15,1 0-1 0,2-3-1 16,2-1-2-16,3-2-6 0,3-4-9 15,2-3-23-15,1-2-76 0,3-4-91 16,4-2-216-16</inkml:trace>
  <inkml:trace contextRef="#ctx0" brushRef="#br0" timeOffset="7449.01">16375 12170 412 0,'-7'-5'105'0,"0"0"0"0,3 1-55 16,5 4-17-16,4 1-15 0,3 3-8 16,0 1-5-16,2 2-2 0,1 2 2 0,1 4 0 15,1 3 1-15,-2 4 1 0,-1 4 1 16,-2 4-1-16,-1 5 1 0,0 5-1 16,-5 5 0-16,-3 3-1 0,-2 0-1 15,0 4-1-15,-5-1 0 0,1 1-1 16,-2-1-1-16,1-1 0 0,2 1-1 15,1 2 0-15,2-1 1 0,7 2-1 16,3-3-3-16,2-2-1 0,3-3 0 0,5-5-1 16,1-3-2-16,0-4-3 0,-2-5-4 15,-2-4-1-15,-1-4-2 0,-4-6 0 16,-6-3-1-16,0-4 2 0,-2-2 3 16,-2-5 5-16,0-2 2 0,-2 0 3 15,-1-2 2-15,-2 0 0 0,0-1 0 16,-2 2 0-16,-5 0-1 0,-1 2 0 15,-6 1-3-15,-5 1-4 0,-3 1-1 0,-4 3-2 16,-4-1 0-16,-3 1-1 0,-4-3 2 16,-6-1 1-16,-3 1 4 0,-9-4 3 15,-9 1 0-15,-3 2-4 0,-11-4-8 16,-8-1-4-16,-12 0-1 0,-8 1 0 16,-1 0 2-16,-9-5 14 0,-11-5 18 15,-2 4 18-15,-3-1 12 0,4-2 4 16,-3 3 3-16,-1 4-1 0,4 2-13 0,7 3-13 15,-1 3-11-15,8 8-7 0,8 3-6 16,10-3-9-16,7 1-13 0,9 5-29 16,9-3-71-16,13-1-90 0,15-3-214 15</inkml:trace>
  <inkml:trace contextRef="#ctx0" brushRef="#br0" timeOffset="8417.87">17757 9654 225 0,'-13'6'68'16,"-2"0"2"-16,-5-1-21 0,-3 0-13 15,-4 1-11-15,-4-2-7 0,-4 2-6 0,-7 2-2 16,-5 1 0-16,-2 4 1 0,-2 0 1 16,-1 2 3-16,-2 1-1 0,-3 2 0 15,-3 3-1-15,-2-2-3 0,-3 2-1 16,-4 1-3-16,-2 5-2 0,-2 1-1 15,1-2-1-15,1 0-1 0,-2 0 1 16,-2-2-2-16,4 0 1 0,-2-5 0 16,-1-2-1-16,1-2 0 0,0 0-1 0,1 0-2 15,0 1-1-15,0-3-1 0,2 6 0 16,2 0 0-16,-2 1 0 0,4 2 0 16,-2 5-2-16,0-1-2 0,4 2-6 15,0-2-1-15,0 4-6 0,7 2-4 16,0 0-6-16,3-4-6 0,5-1-12 15,-3 0-23-15,-1-4-43 0,-2-3-87 16</inkml:trace>
  <inkml:trace contextRef="#ctx0" brushRef="#br0" timeOffset="8668.24">14130 10708 233 0,'4'-35'64'15,"0"-8"2"-15,-3-7-30 0,0-7-7 16,-1-2-10-16,-2-7-9 0,-3-2-8 15,-4-3-33-15,-4-3-35 0,-6 2-52 0,-4 3-125 16</inkml:trace>
  <inkml:trace contextRef="#ctx0" brushRef="#br0" timeOffset="14780.09">19779 14747 295 0,'3'0'90'0,"-5"1"3"0,-6-2-21 0,-5-3-20 15,-8 0-16-15,-6-1-11 0,-11 2-7 16,-10-2-3-16,-9 1 0 0,-5 3-1 16,-5 0 0-16,-6-2-1 0,-9 1-1 15,-5-1 0-15,-3 1-3 0,1 2-1 16,-2-3-2-16,-3 1 0 0,2 3-2 16,0 0-1-16,8 1-1 0,10 1 0 0,7 0 0 15,8-2-1-15,11 3 0 16,10-4 0-16,16 0 1 0,7 0 1 0,6-3 0 15,8 1 1-15,7-2-1 0,6-1 1 16,9 1-1-16,8 0 0 0,10 0-2 16,11 1-1-16,8 2 1 0,6 2-1 15,7 1 1-15,10-1-1 0,9 3 0 16,2 0 1-16,2 1-1 0,3-1 0 16,4-4 0-16,2 3 1 0,-2 0-1 0,-10 1 0 15,-6-2 0-15,-9-2-3 0,-12 2-9 16,-16-1-27-16,-19-4-83 0,-20 1-96 15,-16-5-238-15</inkml:trace>
  <inkml:trace contextRef="#ctx0" brushRef="#br0" timeOffset="73332.95">24175 1644 527 0,'6'-12'113'0,"-1"3"3"15,3 0-94-15,2 3-7 0,-1 3-4 16,2 1-1-16,3 2-1 0,-1 4-2 16,3 1-2-16,-1 2 1 0,4 4-1 15,-1 3 0-15,1 2-1 0,-1 2 1 16,-1 4-1-16,-2 2 0 0,-2 0 0 15,-5 2-1-15,-4 2 0 0,-3-2-1 16,-4 5 1-16,-4-4 1 0,-4 1-1 16,0-2 0-16,0-1-1 0,-2-6 1 15,0 2 0-15,4-7-1 0,-1-4 0 0,1-7 2 16,1 1 2-16,3-1 2 0,-2-5 0 16,2 0 1-16,1-6 0 0,1-1-1 15,4-2-1-15,-4-8-3 0,2-4-1 16,1-3-1-16,4-4-1 0,1 2 0 15,0-4 0-15,5 0 0 0,2 3 0 16,4 0-1-16,1 2 1 0,1 3-1 16,1 2 0-16,1 3 0 0,-4 3 1 0,-3 4 0 15,-3 3 1-15,0 3 2 0,-4 2 0 16,-4 2 1-16,0 2-1 0,-5 1 0 16,-1 4 0-16,-2 5 1 0,-2 4 0 15,-5 3-1-15,7 7 0 0,0 5 0 16,2 3 1-16,11 2 0 0,6 2-2 15,8-1 0-15,6 2-1 0,4-5 0 16,1-1 0-16,7-4 0 0,-2-6-3 0,0-3-6 16,2-5-10-16,-1-8-3 0,3-5-131 15,-2-4-123-15,-4-6-309 0</inkml:trace>
  <inkml:trace contextRef="#ctx0" brushRef="#br0" timeOffset="74145.75">25620 1977 495 0,'8'-1'116'0,"-4"-3"6"0,0 3-79 16,-2 0-5-16,-3 1-5 0,-4-2-8 15,-1 2-2-15,-6 0-6 0,-3 3-5 16,-5-2-5-16,-2 2-3 0,-9-3-2 16,3 5 0-16,-4-1 0 0,1 3-1 15,1-1 1-15,-2-1 0 0,-3-3-2 16,8 4 1-16,0-6-2 0,4-1 0 0,6 1-3 16,6-2-6-16,8-3-7 0,13-2-13 15,6-2-20-15,6-2-26 0,5-4-58 16,6-4-86-16,3 1-183 0</inkml:trace>
  <inkml:trace contextRef="#ctx0" brushRef="#br0" timeOffset="74305.75">25659 1804 464 0,'-8'0'116'0,"-6"0"4"0,-8 0-43 0,-3 1-45 0,-4 3-9 16,-7 1-2-16,-2 1-2 0,-5 0-3 15,-9 0-3-15,1 0-3 0,-7-1-1 16,4-1-2-16,6-3-1 0,6-1-1 15,9-1-3-15,11 1-11 0,11 0-8 16,22-2-118-16,15-4-111 0,11 0-286 16</inkml:trace>
  <inkml:trace contextRef="#ctx0" brushRef="#br0" timeOffset="74966.38">26479 1500 599 0,'-10'-5'130'0,"1"3"0"0,1 0-108 0,6 2-10 16,3 2-3-16,5-1 0 0,5-1-2 15,8 1-2-15,2-1-1 0,6 0 1 16,5-4 0-16,6-1-1 0,1-2-1 16,2-4 0-16,-7-2-1 0,-1-3 0 15,-3-2 0-15,-8-1 0 0,-6-3 0 16,-6-1-1-16,-5 1 1 0,-5 1-1 15,-5 2 0-15,-3-7 0 0,-3 1 0 0,-2 3 1 16,-4 2 2-16,-1 3 2 0,1 1 1 16,0 3 1-16,0 8 1 0,-1 4 0 15,1 4 0-15,2 3-2 0,2 3-1 16,1 7 0-16,1 4 0 0,1 4 0 16,1 7 0-16,5 6 2 0,0 5-1 15,1 6 1-15,1-2 1 0,-1 5-2 16,2-1 0-16,-3-1-1 0,2 2 0 0,1-1-2 15,-1 1-2-15,1 0 0 0,2 2 0 16,-1-2-1-16,0-5-4 0,-1-4-8 16,-3-5-9-16,1-6-10 0,-2-8-7 15,0-5-106-15,-1-8-18 0,5-1-99 16,2-4-198-16</inkml:trace>
  <inkml:trace contextRef="#ctx0" brushRef="#br0" timeOffset="75173.8">26848 1768 577 0,'-13'-2'124'0,"-6"-1"3"0,-5 2-101 16,-6 1-12-16,-4 2 0 0,-6 2 1 16,-3 1 0-16,-2-3-1 0,-2 2-2 15,0 1-1-15,3-3-2 0,2 1-3 16,5 1-2-16,3-2-5 0,8 1-9 0,6-1-7 15,9-1-34-15,5 2-88 0,11-2-107 16,11-2-257-16</inkml:trace>
  <inkml:trace contextRef="#ctx0" brushRef="#br0" timeOffset="75432.77">27305 1504 593 0,'-6'-13'124'0,"-1"4"2"0,-3 2-110 16,-3 6-7-16,-2 5-1 0,-2 4 1 15,-5 7 1-15,1 4-1 0,-2 4 2 16,3 7 1-16,1 3 1 0,4 5-1 0,3 4-1 16,5 3-2-16,3 4-2 15,2 2-1-15,2-1-2 0,2-1-1 0,3-4-1 16,1-6-1-16,1-3-3 0,6-6-2 15,2-5-5-15,3-4-5 0,5-5-36 16,3-6-93-16,4-4-110 0,-1-5-266 16</inkml:trace>
  <inkml:trace contextRef="#ctx0" brushRef="#br0" timeOffset="75890">27304 1645 557 0,'0'3'120'0,"1"-1"2"0,1-1-89 0,0 3-19 15,4-2-1-15,2 2 1 0,4-1 2 16,4-2-2-16,5-1-1 0,6-1 1 15,6-4 0-15,4-2-2 0,1 1-2 16,0-1-2-16,2 1 0 0,-5 1-1 16,-4 0-3-16,-6 1-2 0,-6 2-1 15,-4-1-1-15,-4 2 1 0,-5 0 1 0,-3 0 1 16,-6 2 0-16,-5 1 0 0,-6 2 0 16,-3 2 1-16,-4 2-1 0,-4 0-1 15,-2 3 2-15,-1 3 1 0,1 1 2 16,1 0 2-16,2 4 1 0,1-1 1 15,3 3 0-15,2-1-2 0,5 1-1 16,3 0-2-16,4-2-3 0,2 0-1 16,7-2-1-16,2 2-1 0,4-2 0 0,7-1 1 15,4-2 0-15,7-2 1 0,4-1 0 16,8-4-2-16,3-1-3 0,5-5-4 16,-2-3-8-16,2-3-7 0,-2-5-10 15,-2-6-1-15,-1-4-125 0,-2-5-117 16,-6-5-291-16</inkml:trace>
  <inkml:trace contextRef="#ctx0" brushRef="#br0" timeOffset="76117.32">28103 1533 598 0,'4'1'125'0,"1"3"2"0,5 1-97 16,2 4-17-16,4 2 0 0,3 2 3 0,-2 4 5 15,-1 7 3-15,-4 0 2 0,-5 8-2 16,-5 5-2-16,-11 6 0 0,-4 4-1 16,-7 2-3-16,-6 0-3 0,-5 3-3 15,-7-3-1-15,-4-2-3 0,1-3-8 16,-5-6-13-16,-3-1-5 0,-3-1-147 16,-4-5-135-16,2-6-349 0</inkml:trace>
  <inkml:trace contextRef="#ctx0" brushRef="#br0" timeOffset="79909.37">23983 3320 364 0,'-1'-3'110'0,"0"1"8"0,-1-2-34 0,0-1-19 16,0-1-10-16,1-3-12 0,-1 1-11 15,1-2-8-15,4 0-7 0,-1 0-4 16,2-1-5-16,6 0-3 0,3 0-3 16,4 2-1-16,3 2 1 0,2 2-1 15,3 1-1-15,3 4 1 0,-2 4 0 16,-2 2 0-16,0 4 0 0,-3 6-1 0,-2 4 1 16,-3 3-1-16,-2 5 1 0,-6 4 0 15,-3 3-1-15,-2 2 2 0,-6-3-1 16,-3-2 0-16,-1 0 1 0,-3-5-1 15,-1-3 0-15,-3-5 0 0,2-3 0 16,1-4-1-16,1-3 1 0,2-2 0 16,3-3 1-16,0-3-1 0,2-1 1 15,2-5-1-15,1-2 0 0,1-4 0 16,3-4 0-16,2-6-1 0,3-4 1 0,3-6-1 16,2-5 0-16,0-1 0 0,2 0 0 15,-1 0 0-15,0 2 0 0,-2 4 0 16,0 6 0-16,-2 5 0 0,-1 2 0 15,-2 5 0-15,0 3 0 0,-4 5 1 16,-1 1 0-16,-1 2-1 0,1 2 1 16,-3 2-1-16,1 3 0 0,-2 4 0 15,0 7 1-15,1 5 0 0,-2 7 1 0,1 4 0 16,2 6 0-16,3 2 0 16,5 1-1-16,3-4 0 0,8-1 0 0,8-4 0 15,3-5 0-15,6-4-2 0,2-3-3 16,3-4-9-16,6-3 18 0,-2-4-146 15,1-3-121-15,2-3-312 0</inkml:trace>
  <inkml:trace contextRef="#ctx0" brushRef="#br0" timeOffset="80278.38">25523 3568 530 0,'-5'-1'132'16,"-5"3"2"-16,-10-1-24 0,1 3-92 16,-3 0-7-16,-4-2 0 0,-4 1-1 0,-4-1-1 15,1-2-1-15,1 0-2 0,1-1-1 16,5-1-1-16,5 0-1 0,4 0-1 16,6 1-1-16,5-3-4 0,6 0-3 15,7-2-4-15,4-1-3 0,5-2-1 16,5-2-3-16,4-2-3 0,2-2 3 15,1-1 2-15,-2 0 3 0,-3-1 2 0,-3 2 2 16,-4 3 3-16,-5 0 8 0,-4 4 5 16,-3 1 4-16,-4 0 4 0,-5 2 2 15,-4 2 1-15,-3-1 1 0,-4 2-3 16,-7 0-4-16,-7 1-2 0,-3 1-2 16,-8 0-3-16,1 0 0 0,-1-1-2 15,6-2-1-15,4 2 0 0,8-1-11 16,5-2-11-16,12-1-125 0,9-2-122 15,8-2-308-15</inkml:trace>
  <inkml:trace contextRef="#ctx0" brushRef="#br0" timeOffset="80819.13">25999 3674 611 0,'-5'3'139'0,"0"-3"6"0,2 0-106 16,3 0-8-16,0-2-1 0,3-3-2 15,0-2-6-15,5-3-3 0,4-5-3 0,2-3-2 16,4-4-2-16,3-3-2 15,2-6-1-15,4-6-1 0,2-3-1 0,-1-6-3 16,-1 0-2-16,2-2-1 0,-1-3 0 16,-3 7 0-16,-1 6-1 0,-5 6-1 15,-3 8 0-15,-2 6 0 0,-4 6 0 16,-4 7-2-16,-1 5 0 0,0 5 0 16,0 7 1-16,-2 6 0 0,2 6 0 15,1 9 1-15,1 5 0 0,1 8 1 16,3 4-4-16,1-1-2 0,3-2-6 0,0 0-3 15,2-8-4-15,-1-6-3 0,0-7-3 16,0-6 0-16,-2-7 2 0,-3-4 5 16,-1-5 3-16,-2-4 5 0,0-7 3 15,-5-1 3-15,-2-3 3 0,-3-4 1 16,-2-2 1-16,-4-2 0 0,-5 3 0 16,-4 0 1-16,-6 2 1 0,-4 0 0 15,-3 5 0-15,-2 1 1 0,-2 4 0 0,-3 0-1 16,3 3 1-16,3 5-1 0,0-3 0 15,4 0-1-15,4 3-1 0,3-1-5 16,7 1-14-16,4 0-74 0,4-4-46 16,10 3-100-16,6-3-231 0</inkml:trace>
  <inkml:trace contextRef="#ctx0" brushRef="#br0" timeOffset="81420">26844 3273 597 0,'-1'-9'136'16,"1"2"4"-16,-1 0-98 0,0 0-8 16,1 3-2-16,0 0-1 0,-1 1-3 15,1 1-5-15,0 1-6 0,1-1-5 0,0 2-5 16,4-1-3-16,5 1-3 0,2 0-1 16,9 0-1-16,6 0 1 0,4 0 0 15,3 0 0-15,1 1 0 0,-1 1 0 16,-1-1 0-16,-3 0 0 0,-6 0 0 15,-4-1 0-15,-5 2 1 0,-3-2-1 16,-5 0 0-16,-4 0 0 0,-3 1 0 16,-5 1 0-16,-5 2 0 0,-3 3 0 15,-3 3 0-15,-2 0 1 0,-4 5-1 0,0 2 1 16,1 1 0-16,4 5 0 0,0-1-1 16,2 2 0-16,0 1 1 0,4-1-1 15,3 1-1-15,-1-2 1 0,3-2 0 16,3-3 0-16,2-4-1 0,1-1 1 15,3-1-1-15,0-4 1 0,2 0-1 16,0-2 1-16,1-1 0 0,3 0 0 16,-2-1 0-16,1-2 1 0,3-1 0 0,1-1 0 15,3 0 0-15,1 1 0 0,5-3 0 16,4 2 0-16,4-1 0 0,3 1-1 16,0 1 1-16,1-1-1 0,-1 1 0 15,-3-1 0-15,-2 0 1 0,-1 1-1 16,-1-2-1-16,-3 0-7 0,0-1-11 15,-2-3 106-15,-3 0-246 0,-4 1-146 16,-8-2-404-16</inkml:trace>
  <inkml:trace contextRef="#ctx0" brushRef="#br0" timeOffset="100502.46">21491 8910 550 0,'3'-11'128'0,"-2"3"4"16,-1 1-86-16,-1 3-12 0,0 1-5 16,1 2-5-16,0 0-3 0,0 2-4 15,0 0-5-15,-2 6-1 0,1 7 4 16,-1 9 0-16,-5 11 2 0,-4 10-2 15,-2 9 1-15,-2 8 0 0,-1 7-1 16,0 4-7-16,1-2-4 0,2-2-2 16,4-3 0-16,2-6 0 0,1-4-2 15,0-5 1-15,3-10 0 0,-1-5-3 16,3-8-6-16,1-6-13 0,0-5-11 0,1-5-8 16,-1-10-64-16,3-8-58 0,4-6-107 15,-1-4-225-15</inkml:trace>
  <inkml:trace contextRef="#ctx0" brushRef="#br0" timeOffset="100784.62">21338 9123 522 0,'0'-34'118'16,"6"-2"-1"-16,5-6-66 0,4 0-40 15,7-1-8-15,7 4-2 0,3 3 2 16,5 7 2-16,1 8 3 0,2 6 2 15,-1 9 2-15,-1 10 1 0,-4 4-1 16,1 8-1-16,-4 6-3 0,-2 4-2 16,-1 6-3-16,-3 1-2 0,-4 4 1 0,-4 0-1 15,-7 0 0-15,-5 1 1 0,-6-1-1 16,-9-1 3-16,-7-4 0 0,-6-3 2 16,-6-3 1-16,-6-5 0 0,-3-3 0 15,-6-5 0-15,0-5-1 0,-3-2-4 16,3-2-7-16,2-2-9 0,8-2-125 15,5-3-117-15,10-1-301 0</inkml:trace>
  <inkml:trace contextRef="#ctx0" brushRef="#br0" timeOffset="101128.7">21888 9770 459 0,'13'-22'122'0,"0"3"3"0,-5 2-18 15,-2 5-71-15,2 3-8 0,-4 4-1 16,-1 1 1-16,-3 4-4 0,-4 4-3 15,-2 6-3-15,-4 2-3 0,-5 4-6 0,-1 8-4 16,-4 4-2-16,-3 4-1 0,1 3-1 16,1 0 1-16,-1 1-1 0,2-1 1 15,2-2-2-15,-1-3-3 0,5-3-6 16,-1-5-5-16,3-3-5 0,0-5-10 16,5-4-21-16,0-4-58 0,1-5-37 15,1-4-88-15,2-5-191 0</inkml:trace>
  <inkml:trace contextRef="#ctx0" brushRef="#br0" timeOffset="101307.87">21643 9768 545 0,'-7'-6'128'0,"5"0"0"16,-2 4-77-16,3 2-26 0,2 2-13 16,3 6-3-16,3 5-2 0,4 4-1 15,4 7 1-15,6 5 0 0,4 3 1 0,3 4-1 16,5 1-2-16,0-4-1 0,-1 0-3 15,3-2-3-15,-3-3-7 0,-3-2-9 16,1-2-118-16,-6-4-112 0,-3-3-288 16</inkml:trace>
  <inkml:trace contextRef="#ctx0" brushRef="#br0" timeOffset="101641.62">22695 9124 597 0,'0'-11'135'0,"-4"3"4"15,-2 0-97-15,1 3-12 0,-1 3-6 16,-3 2-4-16,-2 5-1 0,-3 6-2 16,-1 7-2-16,-7 8-2 0,1 6-2 15,1 9-1-15,4 4 0 0,5 5-2 16,11 2-1-16,4-2-2 0,11 0-2 16,3-4-2-16,5-4-6 0,1-4-10 0,0-7-12 15,-5-5-8-15,0-4-123 0,1-6-125 16,-1-5-299-16</inkml:trace>
  <inkml:trace contextRef="#ctx0" brushRef="#br0" timeOffset="102104.23">22812 9195 599 0,'7'-9'128'15,"-2"-1"3"-15,2 4-105 0,1 1-12 16,2 2-2-16,1 3 1 0,0 3-1 16,2 2-1-16,2 2-1 0,0 7-2 15,0 0-2-15,-1 5 0 0,-1 0-2 0,-2 6-2 16,-2 1 0-16,-4-2 0 0,-1 0-1 16,-3-1 1-16,-3-1-1 0,-1-1 0 15,-2-5 1-15,1-1-1 0,0-4 1 16,-2-2 0-16,1-4 0 0,2-2 2 15,1-4 0-15,1-4 0 0,3-5 0 16,-1-3 0-16,8-6-1 0,1-4-1 16,1-7-1-16,6 1 0 0,3-4 0 15,-2 1-1-15,1-1 0 0,-3 2 1 0,-3 5-1 16,2 4 2-16,-10 1 2 0,0 7 2 16,-2 5 3-16,0 4-2 0,-2 2 0 15,-2 4 0-15,-3 6-2 0,1 5 0 16,-2 4-4-16,-3 5 0 0,2 5 2 15,-1 7 1-15,3 1 0 0,3 2 0 16,3 0-1-16,6-1 0 0,1-3-1 0,4-2 0 16,1-5-5-16,5-4-6 0,4-3-8 15,2-6-9-15,2-6-7 0,0-6-38 16,1-6-88-16,2-6-109 0,-2-6-253 16</inkml:trace>
  <inkml:trace contextRef="#ctx0" brushRef="#br0" timeOffset="102328.64">23356 9026 581 0,'-5'-5'124'0,"4"1"0"0,4 4-93 0,2 3-14 16,4 4-3-16,1 3 2 0,3 5 1 16,-1 4 3-16,-1 7 3 0,0 5-2 15,-2 2-2-15,-3 3-3 0,-1 3-1 16,-3 2-2-16,-1 0-1 0,-3 2-3 15,-1-1-1-15,-3 0-1 0,-2-1-2 16,-5-2-1-16,-1-2-6 0,-1-6-12 16,-4-3-12-16,2-5-8 0,-2-3-123 15,1-3-124-15,6-3-300 0</inkml:trace>
  <inkml:trace contextRef="#ctx0" brushRef="#br0" timeOffset="102746.97">24293 9657 535 0,'10'-5'127'16,"-3"0"4"-16,-3-1-73 0,-1 1-22 15,-3-1-4-15,-3-1-3 0,-3 1-4 16,-5 0-5-16,-9 0-4 0,1 1-5 0,-12 1-4 15,-8 2-4-15,-11 2-1 0,2 0-1 16,4 2 0-16,1 2 1 0,-4 0-1 16,9-1-2-16,10 1-3 0,10 0-2 15,2-2-3-15,2 1-6 0,10-5-7 16,9 0-5-16,8-4-7 0,4-2-13 16,5 0-37-16,12-3-55 0,12-3-86 15,-1 1-198-15</inkml:trace>
  <inkml:trace contextRef="#ctx0" brushRef="#br0" timeOffset="102887.22">24309 9440 549 0,'-7'-2'125'0,"-5"-1"1"0,-7 2-84 15,-3-1-19-15,-3 0-5 0,-4 1-3 16,-8-3-2-16,-6 2-1 0,5-4-3 0,3 2-1 16,3 2-2-16,2-1-9 15,5 2-10-15,10 0-122 0,12-3-114 0,-3 0-296 16</inkml:trace>
  <inkml:trace contextRef="#ctx0" brushRef="#br0" timeOffset="103503.78">25411 8970 573 0,'-3'-17'138'0,"-2"-1"6"16,2 3-84-16,-2 3-11 0,2 3-4 15,0 3-4-15,0 2-6 0,1 2-8 16,1 7-7-16,-2 6-3 0,-1 7-3 15,-2 9-3-15,-1 5-2 0,-3 10 2 16,-2 10 2-16,-1 1-2 0,0 6-2 0,-1 0-3 16,1 0-3-16,3 0 0 0,1-3-2 15,2-2 0-15,1-1 0 0,1-9-4 16,1-4-6-16,1-6-12 0,0-3-14 16,1-5-13-16,2-7-12 0,1-5-118 15,1-10-124-15,1-4-283 0</inkml:trace>
  <inkml:trace contextRef="#ctx0" brushRef="#br0" timeOffset="103773.35">25240 9030 551 0,'7'-40'121'16,"6"7"1"-16,3-3-81 0,7 3-28 15,4 4-8-15,1 4 2 0,1 5 3 16,1 4 3-16,2 5 2 0,4 8 3 15,2 6 1-15,3 8 2 0,-2 5-2 16,2 9 0-16,-5 6-2 0,-5 4-3 0,-7 3-1 16,-11 3-1-16,-7 0-2 0,-7 2-1 15,-10-3-1-15,-8-2-1 0,-5-2-1 16,-12-3 0-16,-7-3 0 0,-1-3-1 16,1-3-1-16,0-5-1 0,4-3-2 15,0-4-6-15,7-2-12 0,9-4-6 16,1-4-137-16,2-6-130 0,4-3-329 15</inkml:trace>
  <inkml:trace contextRef="#ctx0" brushRef="#br0" timeOffset="104598.31">25405 9771 575 0,'-4'-4'136'16,"0"2"6"-16,3-2-90 0,0 3-12 16,1 0-5-16,1 1-7 0,2-2-7 15,0 0-6-15,5-2-5 0,0-1-5 16,9-1-4-16,11 0 0 0,5 0 1 16,9 0-1-16,2 3 0 0,2 3 0 0,2 0 0 15,-7 0-1-15,-8 1 0 0,-6 2-1 16,-7-2 1-16,-7-1 0 0,-5 0 2 15,-2 0 5-15,-4 1 2 0,-2-1 2 16,-2 2-1-16,-3 0 1 0,-2 2-1 16,-3 2-2-16,-5 3-4 0,-2 2-3 15,-4 6-1-15,-2 2 1 0,-4 4-1 16,0 2 0-16,-7 5 1 0,1-2-1 16,0 5 0-16,1-1 1 0,1-1-1 0,5-1 0 15,1-1 1-15,6-3-1 0,6 0 0 16,2-7 1-16,1-1-1 0,4-5 1 15,-1-3 0-15,3-3 0 0,0-3 0 16,0-1 1-16,2-3 1 0,-1 0-1 16,1-3 1-16,1 2-1 0,1-2 0 15,-2 2-2-15,2-1-1 0,3-2-1 0,0 0-2 16,2-2 1-16,3 0-1 16,2 0-1-16,2-1 1 0,8-1 1 0,0 1 0 15,11 3 1-15,4 2-1 0,4 0 1 16,5 2 1-16,-1 3-1 0,-3 1 1 15,-1 2 0-15,-7-1 1 0,-4 1-2 16,-2-1-3-16,-5 0-5 0,0-2-3 16,-2 0-5-16,-1-3-4 0,-2-3-7 15,-2 0-7-15,0-2 4 0,1-4-118 16,-1 0-112-16,2 1-279 0</inkml:trace>
  <inkml:trace contextRef="#ctx0" brushRef="#br0" timeOffset="105502.75">26549 8891 502 0,'13'-18'121'0,"-5"1"3"16,-3 6-71-16,-2 2-14 0,-2 5-10 16,-2 1-6-16,-3 4-4 0,-6 9-5 15,-5 9-1-15,-2 10-2 0,-5 12-1 0,-3 9 0 16,0 12 2-16,-1 9 3 0,5 4 0 15,7 4 0-15,5-2-2 0,5 2 0 16,6-1-1-16,7-3-3 0,6-3-1 16,3-6-2-16,8-6 0 0,1-6-2 15,6-4 0-15,2-10-1 0,-2-5-4 16,0-10-6-16,-2-4-8 0,-9-6-7 16,-2-6-6-16,-7-6-3 0,-4-6-128 15,-6-7-117-15,-6-5-287 0</inkml:trace>
  <inkml:trace contextRef="#ctx0" brushRef="#br0" timeOffset="111489.79">24178 4488 521 0,'-2'2'115'0,"-1"-3"0"0,2 0-85 15,-1-1-17-15,5 2-6 0,0 2-3 16,4-2-1-16,0-3 1 0,5 4 1 16,3-1 1-16,3 4 0 0,1-3-1 15,-1-1-1-15,1 2-1 0,-1-4-1 16,1 2-1-16,-1-2 0 0,-2-3-1 16,3 1 1-16,0-1 0 0,2 2 0 0,1-1 0 15,-1-1 0-15,-1 1 1 0,-3 0 1 16,-2 1 0-16,-3-1 2 0,-3 2 0 15,-4-1 1-15,-3 2 1 0,-1 0 0 16,1 1 0-16,-1 0 0 0,-1 1-2 16,0 3 0-16,0 1 2 0,-1 5 0 15,-2 3 0-15,1 3 0 0,-6 4-1 16,-3 3 2-16,-5 2-2 0,-1 1-1 16,0-3-1-16,0 3-1 0,-2-3-1 0,3-2 2 15,3-1-1-15,3-3 1 0,-1 0 1 16,0-1 0-16,1-4 0 0,1 2 0 15,1-3-1-15,1-2-1 0,1-2 0 16,3-2 0-16,0-3 0 0,1 1 0 16,0-3 1-16,1-1 0 0,1-2 0 15,0 1-1-15,-1-1 0 0,1 0-2 16,0 0 0-16,0-1-2 0,1 3 0 0,-1-1-2 16,3 0 1-16,0 2-1 0,2 0 1 15,4 2-1-15,3-1 2 0,4 1-1 16,10 1 1-16,4-1 1 0,5 3-1 15,3 0 0-15,5-1 1 0,4 0-1 16,0-2 1-16,-3 0 0 0,0 1 0 16,-3-3 0-16,-4 0 0 0,-5-1-1 15,-6-1-4-15,-7 1-4 0,-3-1-3 0,-6-2-4 16,-3-1-5-16,-2-1-22 0,-2 0-102 16,-3 0-106-16,-1-3-267 0</inkml:trace>
  <inkml:trace contextRef="#ctx0" brushRef="#br0" timeOffset="111948.02">25632 4740 469 0,'5'-1'125'0,"-1"1"6"16,-4-2-58-16,-3 1-19 0,0-1-11 16,-5 0-9-16,-2 0-10 0,-6-1-6 0,-7 2-7 15,0 0-5-15,-4 1-1 0,-2 1-1 16,-3 2-1-16,-1-2 0 0,4 1 0 16,2 0 0-16,-4-2-2 0,1-2 0 15,5 0-1-15,2-2 0 0,6 1-2 16,4-5-4-16,7 1-3 0,4-2-1 15,9-1-1-15,5 1-1 0,5-3 0 16,5 3 0-16,4-2 3 0,3 1 3 0,1-1 1 16,-4 2 0-16,-2-1 1 0,-4 2 1 15,-1 0 1-15,-5 2 0 0,-5 2 1 16,-3 1 5-16,-1 1 6 0,-3 1 4 16,-3 0 1-16,-4 0 0 0,-2 0 2 15,-2-1 0-15,-4 2-3 0,-4-1-5 16,-4 0-3-16,-3 1-1 0,-3 0-1 15,-2-1 0-15,-1 1-1 0,2-2-2 16,3 1-6-16,6 0-5 0,3 0-11 0,7 1-32 16,8-2-95-16,9 2-116 0,10 3-272 15</inkml:trace>
  <inkml:trace contextRef="#ctx0" brushRef="#br0" timeOffset="112781.93">25949 4504 622 0,'-6'-22'152'0,"-1"2"6"0,-2-1-95 16,3 4-12-16,1 2-8 0,3 3-3 15,0 2-6-15,2 3-9 0,0 3-7 16,0 1-6-16,3 5-5 0,1 3-4 16,3 6-3-16,3 6-2 0,1 4 0 15,4 6 1-15,2 5 0 0,4 5 2 16,1 3 0-16,0 1-1 0,1-3 0 0,2 0 1 15,1-2-2-15,-3-4-1 0,-3-5-2 16,0-5-1-16,-2-5-2 0,-2-3-2 16,-5-6 0-16,-2-3 2 0,-2-4 1 15,0-1 3-15,-3-5 1 0,0-4 2 16,-1-5 2-16,2-3 0 0,0-4 0 16,1-6-1-16,1-3 0 0,1-2 0 0,1 2-1 15,-1 0 0-15,1 4 1 0,-2 3-1 16,1 6-1-16,-1 6 1 0,-2 3-2 15,0 5 0-15,0 1-1 0,0 4-1 16,2 1-1-16,1 5 1 0,0 1-1 16,0 5 2-16,-1 3 0 0,2 4 1 15,-2 2 0-15,1 2 2 0,0-2 0 16,2 2 0-16,0 0 0 0,-1-2 0 16,1-2 0-16,0-3-1 0,-1-3 0 15,-1-1 0-15,0-3-1 0,-2-5 0 0,0-3 1 16,-1 0 1-16,2-6 2 0,2 0 3 15,1-7 3-15,1-4 3 0,0-3 2 16,2-6 1-16,1-8 1 0,1-2 1 16,-3-4-4-16,3-5-1 0,1-2-4 15,0-6 0-15,0-1-3 0,2-2-2 0,-2 4-1 16,-2 4-1-16,-2 8 1 0,-2 7-1 16,-3 9-1-16,-1 8-7 0,-3 7-9 15,-1 4-11-15,-1 5-9 0,1 3-9 16,0 8-11-16,-1 2-122 0,2 6-122 15,-4 0-289-15</inkml:trace>
  <inkml:trace contextRef="#ctx0" brushRef="#br0" timeOffset="113518.41">26938 4561 579 0,'-3'-9'138'15,"1"-4"4"-15,1 2-88 0,2 1-19 16,4 1-8-16,2 0-6 0,6 0-5 16,0 2-6-16,3 1-4 0,5 2-3 0,2 2-1 15,-1 4 0-15,2 4-1 0,-1 3 1 16,1 3-2-16,-2 5 1 0,-5 2 0 16,-2 4 0-16,-3 1 1 0,-6 4-1 15,-5 0 1-15,-4 0 0 0,-5 1 1 16,-3 0-1-16,-1-2 0 0,-2-2 0 15,1-7-1-15,-1-3 1 0,4-3-1 0,2-3 1 16,2-4 0-16,1-3 1 0,0-2 2 16,1 0 0-16,2-2 0 0,0-3 0 15,2-6-1-15,3-3-1 0,2-4-1 16,2-5-1-16,4-8-1 0,4-2 0 16,5-4 1-16,1-1-1 0,1 1 0 15,-1 1 0-15,-2 4 1 0,-4 5 3 16,-3 6 2-16,-3 5 1 0,-4 8 1 15,-3 3 0-15,-2 2-2 0,-1 3-2 0,1 8-3 16,-4 0-1-16,0 6-2 0,-1 4 1 16,-2 3 0-16,1 5 2 0,0 3 1 15,2 5 1-15,6-2-1 0,1 0 0 16,6-2-1-16,3 2 0 0,7-2-2 16,4-4-2-16,4-6-4 0,4-2-8 15,6-7-13-15,1-4 52 0,4-4-189 16,-2-7-135-16,-2-2-356 0</inkml:trace>
  <inkml:trace contextRef="#ctx0" brushRef="#br0" timeOffset="114608.99">30014 3499 630 0,'-1'-11'149'0,"-3"3"3"16,3 3-98-16,0 1-23 0,-1 3-12 16,5 4-7-16,-1 6-5 0,3 4-5 15,3 5-4-15,-2 4 0 0,5 6 2 16,2 5 2-16,6 3 1 0,2 2-1 15,1-1 0-15,2 0 0 0,5-1 0 16,-1-5-1-16,-2-2 1 0,-4-5 0 16,-2-4-2-16,-3-5 0 0,-6-5-1 15,-3-3 2-15,-1-5 1 0,-5-5-1 16,1-5 1-16,-2-5 1 0,-1-4 0 16,1-5 0-16,3-4-1 0,-1-5-1 0,4-2-1 15,1-3 0-15,2 2 0 0,4 4 0 16,-3 3-1-16,1 6 0 0,-1 4-1 15,0 10 0-15,-2 4-1 0,-1 6-1 16,2 4 0-16,-1 4 1 0,0 4 0 0,1 4 0 16,1 2 1-16,0 3 1 0,3 2 1 15,-2-1 0-15,2 1 0 0,-1-2 0 16,1-2 0-16,-1-1 0 0,1-4 0 16,-1-4 1-16,0-3-1 0,-2-5 2 15,-1-4 0-15,1-4 3 0,0-5 0 16,-1-3 3-16,-2-6 3 0,1-4 0 15,2-5 1-15,0-3 1 0,2-4-2 16,-1-3-1-16,2-2-2 0,1 0-3 0,1 2-1 16,1 2-2-16,-2 4-1 0,-1 5-2 15,-3 5-8-15,-3 6-10 0,-3 5-17 16,-1 8-10-16,-4 5-121 0,-4 6-128 16,-3 6-300-16</inkml:trace>
  <inkml:trace contextRef="#ctx0" brushRef="#br0" timeOffset="115111.78">31439 3850 560 0,'1'0'134'16,"-3"-2"1"-16,-4 2-66 0,-7-2-44 15,-1 1-13-15,-7-1-4 0,-4 2-2 16,-7-1-2-16,-1 0-1 0,-3 0 1 15,1-2-1-15,1 2 0 0,4-1-1 0,4-1-2 16,7-1-1-16,5 2-3 0,5-2-4 16,5-1-5-16,4-1-4 0,9-4-4 15,4 2-4-15,5-3-2 0,5-2-2 16,4 2 1-16,5 0 2 0,3 3 2 16,-4 3 5-16,0 0 3 0,-3 1 4 15,-4 3 4-15,-6 0 10 0,-4 1 14 16,-6-2 13-16,-4 2 8 0,-3-1 5 0,-2 0 1 15,-4-1 2-15,-3-1-5 0,-3 1-11 16,-5-1-9-16,-4 0-7 0,-3-1-4 16,-5 1-1-16,3 2-2 0,-4 0 0 15,5-2-3-15,-1 2-2 0,4 0-7 16,4 1-8-16,6-1 5 0,5 0-140 16,6-1-123-16,6 4-316 0</inkml:trace>
  <inkml:trace contextRef="#ctx0" brushRef="#br0" timeOffset="115669.68">31845 3869 632 0,'-2'3'148'0,"-1"-6"5"15,-1 1-108-15,3-1-10 0,2 0-4 16,0-3-3-16,3-2-7 0,-3-7-9 0,5 1-2 16,3-5-2-16,-2-3-1 0,4-1-1 15,3-3 2-15,1-2-1 0,1-3 0 16,2 0-3-16,2-2 0 0,3 1-2 15,-2-2 0-15,0 3-2 0,-1 4-1 16,-4 5-1-16,-2 4 0 0,-1 7-2 16,-3 9-1-16,-3 7 0 0,2 7 1 15,-1 4 0-15,0 6 1 0,-1 4 0 16,0 5 2-16,1 1 0 0,-1 1-1 16,-2 0-4-16,0-1-3 0,1 1-5 0,0-3-3 15,-1-3-3-15,0-4-1 0,0-3-1 16,-1-4 2-16,-1-4 4 0,-1-4 4 15,-1-5 3-15,0 0 4 0,-1-3 3 16,-1-3 1-16,0-2 2 0,-1-1 0 16,0-1 1-16,-1-4-2 0,1-2 0 15,-1 1 0-15,2-1 0 0,-2-1-1 0,-1 1 0 16,-1 0 1-16,-2 2-1 16,-3 4 0-16,-4 1 0 0,-1 2-1 0,-3 3 1 15,-4 1 1-15,-2 2-1 0,1 1 1 16,1 0 1-16,1 1-1 0,1-2-2 15,3 0-9-15,5-1-125 0,2-1-116 16,5-3-301-16</inkml:trace>
  <inkml:trace contextRef="#ctx0" brushRef="#br0" timeOffset="115954.85">32553 3144 513 0,'10'-5'122'16,"-5"0"6"-16,0-2-78 0,-2 3-12 16,-2 1 2-16,-2 2-1 0,-1-1-5 15,-3-1-6-15,-5 1-8 0,-5 3-5 16,-3-3-6-16,-3 0-5 0,-2 2-1 15,-3-1-2-15,-1 1 1 0,1 0-2 16,3 0-4-16,0-1-5 0,6 1-8 0,2-1-10 16,7 1-63-16,3-3-60 0,9 0-106 15,5 0-236-15</inkml:trace>
  <inkml:trace contextRef="#ctx0" brushRef="#br0" timeOffset="116192.15">32895 2803 496 0,'1'-6'135'0,"-4"2"1"0,2 1-2 15,-1 2-111-15,2 2-9 0,-1 4-5 16,-2 2-2-16,-1 5 1 0,-1 6 0 16,-1 6 2-16,0 7 2 0,0 3 1 15,-1 4-1-15,1 3-2 0,-1 0-3 16,4-2-2-16,-2-2-1 0,2-3-1 15,1-1 0-15,1-1 0 0,-1-3-3 0,2-4-8 16,0-2-11-16,-1-5-48 0,-3-4-84 16,-5-7-115-16,-6-6-274 0</inkml:trace>
  <inkml:trace contextRef="#ctx0" brushRef="#br0" timeOffset="119542.64">26742 9235 471 0,'2'-15'129'15,"-2"3"5"-15,0 1-34 0,0 1-47 16,0 3-9-16,0 0-5 0,1 2-4 16,-1 1-6-16,0 0-4 0,1 1-5 15,0 2-8-15,2 2-6 0,-1 4-5 16,3 3-3-16,1 5-1 0,3 4-1 0,2 6 1 15,1 5 2-15,2 4 1 0,1 1 2 16,-1 1-1-16,0-2 0 0,3 2 0 16,-5-7 0-16,1-6-1 0,-4-5 0 15,0-3 0-15,-2-4-1 0,-2-3 1 16,-3-5 1-16,-1-1 1 0,1-4 0 16,2-1 1-16,-2-6-1 0,2-3 1 15,0-5 0-15,-1-3-2 0,5-5 0 16,-2-1-1-16,1-4 0 0,3-3 1 0,3 3-1 15,0 3 0-15,1 3-1 0,-1 4 1 16,-2 5-1-16,-1 6 0 0,0 6-2 16,-4 3 0-16,-1 5 0 0,0 3-1 15,1 6 0-15,1 3 0 0,1 4 2 16,-1 5 0-16,2 4 2 0,1 2-1 0,3 2 2 16,1-1-1-16,-1-1 1 0,3-1-1 15,0-4 0-15,-1-4 0 0,0-2 0 16,-4-7 0-16,-2-2 1 0,0-5 0 15,-2-4 2-15,2-5 2 0,0-4 2 16,-1-3 3-16,2-5 1 0,0-6 2 16,1-4 0-16,-1-6-1 0,1-3-2 15,0-3-2-15,1-4-2 0,1 1-2 16,-1-1-1-16,1 3-2 0,1 3 0 16,-3 3 0-16,-2 6-1 0,-2 7 0 15,-2 4-2-15,-3 5-6 0,1 5-6 0,-3 2-13 16,0 4-12-16,1 3-7 0,-1 1 19 15,1 3-141-15,0 5-118 0,-1 1-288 16</inkml:trace>
  <inkml:trace contextRef="#ctx0" brushRef="#br0" timeOffset="121140.76">27546 9332 514 0,'2'-10'131'16,"-2"2"4"-16,0-1-56 0,1 2-35 15,1 0-14-15,3 0-6 0,1 0-5 0,2 0-4 16,4 0-3-16,2 1-1 0,3 0-3 15,1 0 0-15,2 2-2 0,1 2-1 16,-1 3 0-16,-4 0-1 0,0 4-2 16,-4 1 0-16,-2 3-1 0,-3 0 0 15,-1 5-1-15,-1 1 1 0,-1 3-1 16,-2 1 1-16,-2 2 0 0,-2-1 0 0,-2 1 0 16,0-2 1-16,-2-2-1 0,0-1 0 15,0 0 1-15,-1-4-1 0,-1-2 0 16,1-1 1-16,2-2-1 0,-1-3 1 15,0-1 0-15,2-1 1 0,0-2 0 16,1 0 1-16,1-3 0 0,0 0 0 16,2-4-1-16,0-2 0 0,2-2-1 15,3-5-2-15,1-3 1 0,3-1-2 16,0 0 1-16,2-4 0 0,1 0 0 16,0 1-1-16,1 1 1 0,-1 3 0 0,0 0-1 15,-1 4 1-15,-2 4 1 0,-2 4 1 16,-3 0 1-16,-2 4 1 0,1 1 0 15,-3 2-1-15,-1 2 0 0,-1 2-2 16,0 3 0-16,1 4 0 0,-3 3-1 16,0 4 1-16,3 8 1 0,-3-1 1 15,2 0 0-15,1 3 0 0,2 0-1 16,3-2-1-16,3-2 1 0,-1-4-1 0,6 1-3 16,4-2-4-16,0-7-10 0,9-3-11 15,1-2 8-15,3-7-144 0,3-5-130 16,5-4-321-16</inkml:trace>
  <inkml:trace contextRef="#ctx0" brushRef="#br0" timeOffset="121753.37">28193 8925 544 0,'-4'-7'131'0,"0"-2"2"0,0 3-79 16,1 2-21-16,6 2-14 0,3 3-6 15,3 1-3-15,0 2-4 0,6 6 0 16,5 8 1-16,0 5 2 0,0 7 1 16,0 8 3-16,-3 9 1 0,-2 2-1 15,-5 7 0-15,-5 1-1 0,-1 6-2 16,-8-1-1-16,-4-1-2 0,-3-2-2 15,-3 1-1-15,-2-2 0 0,-4-4 0 0,-2 0-1 16,-1-2 1-16,-1-3-1 0,3-1 1 16,3-4-1-16,-2-6-1 0,4-3 0 15,4-9-1-15,3-4 1 0,2-5 0 16,0-5-1-16,2-6-4 0,2 1-8 16,1-5-8-16,0-1-4 0,0-3-136 15,1-3-129-15,1-6-318 0</inkml:trace>
  <inkml:trace contextRef="#ctx0" brushRef="#br0" timeOffset="124422.8">29182 9055 477 0,'3'-7'125'0,"1"1"5"16,-1 0-43-16,-2 3-44 0,0 1-14 15,-1 1-7-15,1 2-5 0,-1 2-4 16,0 4-4-16,-1 2-1 0,-1 6-1 15,-2 5 0-15,-2 3 1 0,0 7 0 16,-1 0-2-16,-5 4-1 0,1 0-1 16,1 0-1-16,0 1-1 0,2-2-1 0,-1-1 1 15,2 0-1-15,4-1 0 16,2-4 0-16,1-3 0 0,1-1-1 0,-1-4 1 16,2-4 0-16,-1-5-1 0,0-3 1 15,0-2 1-15,-1-2 0 0,0-2 1 16,0-1 3-16,0 0 3 0,0-3-1 15,-1 2 1-15,0-3-1 0,0 1-1 16,-1-1 0-16,1-1-4 0,-1-1-3 16,0 2 1-16,1 1-1 0,1-1 0 0,-1 1 1 15,1 1-1-15,0 0 0 0,0 2-2 16,0-2-1-16,0 2-2 0,0 0-4 16,-1 2-2-16,1 0-3 0,0-1-1 15,-2 0-1-15,2 2-2 0,0-2-1 16,0 3-1-16,0 0-3 0,3-3 0 15,-2 2-10-15,2 0-32 0,-1-3-70 16,1-1-92-16,4-1-220 0</inkml:trace>
  <inkml:trace contextRef="#ctx0" brushRef="#br0" timeOffset="124886.46">29198 9122 438 0,'3'-20'123'0,"0"-1"5"0,-3 3-27 15,1 2-47-15,-1 3-11 0,-1 2-6 16,1 3-3-16,0 0-3 0,-1 3-5 16,1 2-4-16,0 4-7 0,0 3-4 15,1 4-4-15,-1 7-4 0,-1 6-2 16,-2 6 0-16,1 11 1 0,-2 5 2 16,-1 10 1-16,0 4 0 0,-1 4 0 15,0 2-1-15,1-2 0 0,0-1-1 16,0-2 0-16,-2-6 0 0,-2-5-1 0,2-7 1 15,-1-3-2-15,2-4 0 0,0-4 1 16,0-7-1-16,5-5 0 0,1-5 0 16,-2-3 1-16,1-4 1 0,0-3 2 15,1-2 0-15,-1 0 1 0,0-1 0 16,-1-2-4-16,0 1-5 0,-1-2-7 16,2-3-10-16,0-3-10 0,1-1-10 0,4-4-12 15,4-2-113-15,3-3-113 16,4 1-277-16</inkml:trace>
  <inkml:trace contextRef="#ctx0" brushRef="#br0" timeOffset="126447.4">29865 9172 599 0,'4'-18'139'0,"-3"3"4"0,-1 5-94 0,-1 5-19 15,1 0-10-15,-1 5-7 0,1 5-4 16,-4 4-4-16,0 7-2 0,1 6-3 16,-2 4 1-16,0 9 0 0,0 2 1 15,1 4 0-15,1-1-1 0,1-1 0 16,0-4 0-16,1-3 0 0,-1-5-1 16,2-3-1-16,0-6 0 0,0-4 0 15,2-6-1-15,-2-3 2 0,0-2 0 0,0-3 1 16,-2-3 0-16,0-3 1 0,-1-1-1 15,-1-5 1-15,0-4-1 0,-2-1-1 16,0-4-1-16,-2 0 1 0,2 1 0 16,-3 0-1-16,1 3 1 0,-2 2 0 15,0 4-1-15,-2 2 1 0,0 6 0 16,-1 1 1-16,0 6-1 0,2 2 1 0,0 4 0 16,1 4 1-16,4 4-1 0,1 2 1 15,1 1 0-15,3-2-1 0,1 3 0 16,1-1 0-16,3 0 0 0,-1-5 0 15,5-2 0-15,3-2-2 0,4-1-3 16,4-5-8-16,6-3-8 0,6-1-8 16,3-4-120-16,3-6-119 0,1-2-288 15</inkml:trace>
  <inkml:trace contextRef="#ctx0" brushRef="#br0" timeOffset="126815.02">30020 9352 608 0,'-5'-3'133'0,"3"1"0"0,-2 2-92 0,2 2-28 16,3 2-11-16,3 1-2 0,0 1 0 16,4-1 0-16,3 0 1 0,4-2-1 15,1 0 2-15,3-2-1 0,1-1 0 16,0-1 1-16,-2-3-1 0,-2 1 0 15,-2-4 0-15,-3 1 0 0,-5-2 1 16,-1-2-1-16,-4 1 1 0,-1-1 0 16,-1 1 0-16,-4 0 1 0,-1 0 1 15,-4 3 0-15,-2 2 0 0,-3 2 1 0,-1 2 1 16,-1 2-1-16,-1 5 0 0,1 2 1 16,4 5-1-16,0 0 0 0,4 3-1 15,2 2 0-15,4 4 0 0,1-3-2 16,5 3 0-16,3-3 0 0,5 1 0 15,3-2-3-15,7-2-5 0,3-1-7 16,8-6-8-16,4-5-40 0,-1-4-86 16,1-5-110-16,-3-6-258 0</inkml:trace>
  <inkml:trace contextRef="#ctx0" brushRef="#br0" timeOffset="127053.8">30507 9085 568 0,'-1'-15'136'0,"0"3"4"0,-1 4-80 16,0 3-25-16,1 2-11 0,-1 2-6 16,2 3-6-16,-1 4-3 0,-1 5-3 0,-3 3-2 15,1 5 0-15,-1 6 1 0,0 5 0 16,-1 2 0-16,2 2 0 0,2 3-3 16,0-2 1-16,0 0-2 0,2-3 0 15,2-4 0-15,-1-2 0 0,1-3 0 16,1-5-3-16,-1-5-3 0,2-3-6 15,1-5-5-15,0-3-6 0,2-5-11 16,-1-4-117-16,2-4-112 0,-2-2-282 16</inkml:trace>
  <inkml:trace contextRef="#ctx0" brushRef="#br0" timeOffset="127231.2">30314 9302 589 0,'-6'-2'143'0,"2"0"4"0,2-1-86 15,0 3-26-15,5-1-10 0,4 1-7 0,4 0-5 16,5 0-7-16,4-1-5 0,6 1-1 16,3-3 1-16,3 1-1 0,0-3-8 15,2 1-9-15,-1-2-7 0,0 1-122 16,-1-1-3-16,-6 2-99 0,-4 2-198 16</inkml:trace>
  <inkml:trace contextRef="#ctx0" brushRef="#br0" timeOffset="127722.13">30899 9125 513 0,'4'-11'126'0,"-2"0"5"16,1 3-69-16,-2 3-22 0,-1 1-9 15,0 3-8-15,-1 2-4 0,-3 4-4 0,-3 5 0 16,-4 3 0-16,-4 7 1 0,-2 7 1 15,-3 7 1-15,2 8 0 0,0 6-3 16,7 4-3-16,8 3-3 0,6 1-3 16,8-1-4-16,8 0-6 0,7-3-8 15,6-5-11-15,3-8 16 0,1-7-151 16,1-5-129-16,-3-9-324 0</inkml:trace>
  <inkml:trace contextRef="#ctx0" brushRef="#br0" timeOffset="128324.01">31063 9338 652 0,'0'-18'151'15,"1"-1"4"-15,-1 2-104 0,0 0-15 16,1 3-5-16,0 2-4 0,1 2-6 16,0 4-7-16,1 1-4 0,0 5-4 15,5 5-5-15,0 5-2 0,2 3-1 0,2 7-1 16,4 6 2-16,2 2 0 0,0 5 1 16,0 2 1-16,1 0-1 0,2 1 1 15,-3-4-1-15,-2-4 1 0,-1 1-2 16,-3-9 0-16,-2-2-1 0,-2-6 0 15,-2-3 0-15,-1-3 0 0,-2-6 1 16,2-4 1-16,0-2 1 0,-1-5 1 16,1-4 1-16,1-5 1 0,0-3-1 15,-1-4 0-15,1 0 0 0,1 0 0 16,2-1-1-16,2-1 0 0,0 5-2 0,3 4-1 16,-1 4-1-16,2 4-1 0,-1 6 0 15,-1 7-1-15,1 6 0 0,0 6 0 16,-1 3 0-16,0 3 0 0,-2 5 1 15,0 1-1-15,-2 1-2 0,1 0 0 16,-3-1-3-16,2 0-2 0,1-4-1 0,-2-2 1 16,2-6 0-16,0-3 2 0,-2-2 2 15,7-6 3-15,0-3 4 0,0-7 4 16,2-1 4-16,3-5 3 0,-1-3 5 16,1-5 2-16,-7-5 3 0,0 0 0 15,-3-2-2-15,-6-3-2 0,-1 0-3 16,-1-1-3-16,0 4-4 0,-2-1-3 15,1 4-5-15,0 4-5 0,2 6-9 16,0 4-12-16,0 6-9 0,3 7-7 0,0 8-1 16,1 0-128-16,2 6-119 0,0 1-287 15</inkml:trace>
  <inkml:trace contextRef="#ctx0" brushRef="#br0" timeOffset="128613.75">32013 9085 512 0,'0'-9'133'0,"0"4"0"0,0 3-2 16,1 4-110-16,4 4-11 0,1 6 1 15,2 4 2-15,0 6 3 0,2 6 2 16,0 5-1-16,-1 9 0 0,-2 2-3 15,-3 2-3-15,-3 3-2 0,-3 0-1 0,-3-2 0 16,-5-2 0-16,-2-2 0 0,-3-2 0 16,-2-2-2-16,-2-4 0 0,1-6-2 15,0-1-1-15,0-5-6 0,2-4-10 16,0-4-11-16,0-6 67 0,3-6-204 16,0 0-139-16,3-7-366 0</inkml:trace>
  <inkml:trace contextRef="#ctx0" brushRef="#br0" timeOffset="129259.84">32337 8934 573 0,'0'-19'134'0,"-4"3"5"16,1 3-85-16,1 3-15 0,-1 2-6 16,2 5-6-16,1 2-6 0,-1 2-4 15,1 7-3-15,-2 10 1 0,-1 9-2 0,2 11 0 16,-2 8 1-16,3 13 2 0,0 13 2 15,5 6 0-15,3 5-3 0,2 2-2 16,1 1-1-16,1 1-2 0,5-2-1 16,-3-5-2-16,-2-5-2 0,-1-5-2 15,0-7-1-15,-2-9 0 0,-2-8-2 16,-6-7 1-16,3-10-1 0,-3-9-2 0,-3-7-6 16,2-5-5-16,-2-5-14 0,0-5-4 15,0-4-146-15,-6-3-140 0,-5-7-344 16</inkml:trace>
  <inkml:trace contextRef="#ctx0" brushRef="#br0" timeOffset="131777.01">20847 7784 490 0,'-7'-6'129'0,"-3"-2"0"0,7 2-18 16,2 4-87-16,1-1-12 0,5 3-6 16,5-1-3-16,5 1-3 0,4 1 0 15,7 1-1-15,9 0 1 0,8 3 0 16,6 1 1-16,6 3-1 0,8-1 0 16,7 1 0-16,11 0 0 0,10-1-1 0,5-3 0 15,10 0 0-15,9-2-1 0,9-6 1 16,4 1-1-16,4-5 1 0,6 1 0 15,3 0 0-15,0-1 1 0,3 1-1 16,1 1 1-16,2 2 0 0,1 2 0 16,2 1 1-16,3 0 0 0,4 2 0 15,4 1 0-15,1-1 0 0,8 2 0 16,2 2-1-16,0 0 1 0,2 1-1 0,4-1 0 16,-5 1 0-16,3 2 1 0,2-3-1 15,-2 0 1-15,3-1-1 0,0-1 1 16,-4 0-1-16,4-1 0 0,1-1 0 15,-5 0 1-15,5-1-1 0,-5 0 0 16,0 0 0-16,4-2 0 0,-6 2 0 16,0-1 0-16,3 2 0 0,-6 0 0 15,0-1-1-15,2 2 1 0,-6 0-1 16,-3-1 0-16,4 1-1 0,-7 2-1 0,-1-2 0 16,-2 3-1-16,-3-1 0 0,-3 2 0 15,0 2-1-15,-2-2-1 0,0 2 1 16,-2 1 0-16,2 1 0 0,-3 1 1 15,1 0 1-15,-5 0 0 0,1 3 2 16,-5-1 0-16,-1-1 1 0,-6-2 0 16,0-2-1-16,-3 1 1 0,-1 0 0 15,-9-3 0-15,-4-2 0 0,2 0 0 16,-3 0 0-16,-10-2 1 0,-1-3-1 0,-12 0 0 16,-3 0 1-16,-1-1-1 0,-8 0 0 15,-6-3 0-15,-8 2 0 0,-11-1 0 16,0-2 0-16,-9 2 0 0,-9-2 1 15,-8-1-1-15,-8-2 0 0,-1 2 1 16,-5 0-1-16,-2-1 1 0,-2 2-1 16,-3 0 1-16,-2 1 1 0,-2 2 2 15,-1-1 2-15,-1 2 0 0,1 0 0 0,-2 1-1 16,2 2 0-16,-1 1-2 0,-1 3-1 16,0 4-2-16,-1 3-1 0,-2 4 1 15,-2 6 1-15,0 5-1 0,-2 5 1 16,1 6 0-16,3 4 0 0,2 7-1 15,3 1 1-15,4 6 0 0,0-1-1 16,0 5 1-16,0 0-1 0,0 5 0 16,-3 2 1-16,-2 5-1 0,-4 2 0 0,-1 2 0 15,-3 2 1-15,0 6-1 0,-1-2 0 16,0 4 0-16,2 0 0 0,0-1 1 16,3 5-1-16,2 0 0 0,4-2 0 15,2 0 1-15,0-4-1 0,-1-2 0 16,-2-2 0-16,2 1 0 0,0-7 0 15,-2-3 0-15,-2-4 0 0,0-2 0 16,-2-4 0-16,1-5 0 0,-3-4 0 16,-1-4 0-16,-2-2 0 0,0-4 0 15,-1-2 1-15,1-2-1 0,0-2 1 0,1-4 0 16,-1-2-1-16,0-3 1 0,0-2 0 16,1-4-1-16,-5-5 1 0,2 2-1 15,0-2 1-15,-2-3 0 0,-1-5 0 16,-5 1 1-16,-4-2-1 0,-4 0 1 15,-10-3-1-15,-2-1 1 0,-2-2-1 16,-8 2 0-16,-4-2 0 0,-2-2 0 0,-6 2-1 16,-9-2 1-16,-12 0 0 0,-5 1-1 15,-5-2 1-15,-14-3-1 0,-10 5 0 16,-5-1 1-16,1-3-1 0,-7-2 0 16,-12-2 0-16,-2 3 1 0,-4-3-1 15,-7-1 0-15,1 0 0 0,-10 4 0 16,-5 0 1-16,3 0-1 0,-13 2 0 15,-2 3 0-15,6-2 1 0,-16 1-1 0,4 0 0 16,0-2 0-16,-14 2 1 0,9-2-1 16,-4-2 0-16,-4 2 0 0,7-3 0 15,-7-1 1-15,2 2-1 0,2-2 0 16,-7 0 0-16,7 0 0 0,-4-2 0 16,-4 5 0-16,6-4 1 0,-9 0-1 15,8 1 0-15,0-1 0 0,-7 0 0 16,8 1 0-16,-9-1 0 0,8 1 0 15,4 2-1-15,-8-1 1 0,11 1 0 16,-10 3 0-16,0 2 0 0,5 2 0 0,-6 1 0 16,8 0 0-16,3 5 0 0,-7-2 0 15,20 2 0-15,2-2 0 0,3 1 0 16,10 2 0-16,0-3 0 0,8 0 0 16,6 2 1-16,3 0-1 0,7-1 0 15,8 2 0-15,0-3 1 0,6 3-1 16,6-1 0-16,10-3 0 0,0 1 0 0,4-2 0 15,7-1 1-15,11-2 1 0,6-2 0 16,4-2 2-16,6-2 0 0,8-3 1 16,10-3 3-16,3-6-1 0,4-4 1 15,2-5 0-15,8-5-1 0,2-3 0 16,4-4-1-16,7-2-2 0,2-6-2 16,6 0 0-16,3-2-1 0,3-2-1 15,4-4 0-15,1-2 0 0,-1-2 0 0,4 1 0 16,-2-2 0-16,0-2-1 0,2-1 0 15,0 2 0-15,0-6 0 0,0-4 0 16,1-6 1-16,3-7 0 0,2-6 0 16,-4-12 0-16,1-11 0 0,2-2 1 15,-2-5-1-15,-6-9 1 0,-5 2 1 16,-3-4 1-16,2 2-1 0,-2 3 0 16,-1 2 0-16,4 8 0 0,10 10 0 15,5 6-3-15,3 14-5 0,5 10-6 0,7 11-5 16,1 12-129-16,0 3-119 0,-9 11-305 15</inkml:trace>
  <inkml:trace contextRef="#ctx0" brushRef="#br0" timeOffset="184314.51">1330 9612 530 0,'-5'-10'126'16,"0"2"2"-16,3 0-80 0,3 2-14 15,2-1-9-15,3 0-5 0,4-1-3 16,2 1-4-16,3 1-2 0,2 1-3 16,4 4-1-16,0 1-2 0,2 3 0 0,-1 5-2 15,0 3-1-15,0 5 1 0,-2 2-1 16,-4 4 0-16,-2 6 0 0,-6 1 0 15,0 3 0-15,-6 2 0 0,-2 1 0 16,-1 0 0-16,-2-2-1 0,0-2 1 16,-1-3-1-16,-1-4 0 0,1-7 0 15,1-2 1-15,-1-5 1 0,0-5 2 16,1-3 1-16,-2-3 1 0,0-3-1 0,0-3 0 16,1-4 0-16,1-4-2 15,3-7-2-15,3-5-1 0,3-3-1 0,4-5 0 16,4-1 0-16,1-1 0 0,2 0 0 15,2 6 0-15,-3 1 0 0,-1 3 0 16,-3 7 0-16,-2 4 1 0,-4 4 0 16,-2 4-1-16,-4 1 1 0,0 4-1 15,-1 5-1-15,-3 1 0 0,-2 7 0 16,-3 4 0-16,0 5-1 0,0 8 1 0,2 4 2 16,3 5 0-16,9 4 0 0,7 2 0 15,7 1 1-15,8 0-1 0,3-2 0 16,6-3 0-16,2-2 0 0,-1-4 1 15,0-7-3-15,-1-5-5 0,-6-4-8 16,0-6-8-16,-3-4 6 0,-5-4-136 16,0-2-122-16,-2-1-303 0</inkml:trace>
  <inkml:trace contextRef="#ctx0" brushRef="#br0" timeOffset="184749.88">2686 10093 533 0,'-9'1'120'0,"-6"0"3"16,-6-1-84-16,-2 2-18 0,-6-1-4 15,-1-1-1-15,-2-1-2 0,0-2-3 16,0 0-2-16,2-4-3 0,3 3-1 0,4-4-1 16,4 2-2-16,5 0-2 0,6 0-5 15,8-2-2-15,6 0-3 0,7-3-2 16,3 0-2-16,6 0 0 0,4-1-1 16,1 0 2-16,1 1 0 0,1 0-1 15,1 2-1-15,-3 0 1 0,-4 0 1 16,-1 4 2-16,-4-1 7 0,-5 0 8 15,-7 1 8-15,-4 0 7 0,-7 0 4 16,-5-1 3-16,-7 0 4 0,-4 2-1 16,-3 2-3-16,-5 0-3 0,-3 1-3 0,-4 1-3 15,-1 0-4-15,2 0-3 0,0-1-3 16,4 0-4-16,6-1-6 0,4 1-9 16,8-1-107-16,11-3-26 0,6-4-104 15,9-1-230-15</inkml:trace>
  <inkml:trace contextRef="#ctx0" brushRef="#br0" timeOffset="185836.1">3370 9986 454 0,'10'-13'114'0,"0"-3"4"0,-2-3-62 16,1-2-14-16,-2-2-10 0,-2-3-3 15,-4 0-3-15,-2-1-5 0,-4-1-1 16,-3 1-3-16,-5 2 0 0,0 4-3 15,-4 7-1-15,-2 1-3 0,-3 10-1 16,-3 6-3-16,-2 7-2 0,0 4-3 16,-1 7-1-16,2 6 0 0,5 3 0 15,4 5 0-15,7 2 0 0,10 0 0 16,6 3 0-16,7-3 0 0,4-3 0 0,5-2 0 16,3-6 0-16,1-5 0 0,-2-5 0 15,1-6 0-15,-1-5 0 0,-2-4 1 16,-2-7-1-16,0-1 1 0,-3-6 0 15,0-1 0-15,-3-6 0 0,-6-5 1 16,-2-2-1-16,-3-2 1 0,-3-5-1 16,-1-1 0-16,-3-2 0 0,2 5 0 15,-2 1 0-15,3 5 3 0,-2 4 3 16,2 6 1-16,0 6-1 0,1 4 0 0,0 5-1 16,-2 5 0-16,2 3-2 0,-1 4-1 15,1 8 0-15,0 4 3 0,-1 7 1 16,1 4 1-16,1 2 0 0,2 3 0 15,0 0-3-15,2-2 0 0,3-2-2 16,3-3-1-16,2-3-1 0,6-6-1 16,5-4-7-16,6-7-12 0,8-4-13 15,5-8-129-15,2-5-129 0,1-1-326 0</inkml:trace>
  <inkml:trace contextRef="#ctx0" brushRef="#br0" timeOffset="186546.81">3771 9783 515 0,'-11'-5'121'15,"0"2"4"-15,1-2-79 0,0 2-11 16,4 0-1-16,1 0-2 0,2 2-4 16,1 0-5-16,2-1-6 0,0 2-4 15,4 0-4-15,4 2-5 0,5-1-3 16,4 0 0-16,9-1-1 0,6 1 2 0,6 1-1 15,4-1 0-15,-1-2 1 16,4-1-1-16,-1-1 0 0,-5-2-1 0,-3 0 1 16,-5 0-1-16,-8 0 1 0,-5 1-1 15,-5 1 1-15,-7 1-1 0,-6 5 1 16,-6 0 0-16,-7 4 1 0,0 1-1 16,-6 5 0-16,-1 4 0 0,-4 2 0 15,2 5-1-15,0 0 1 0,2 5-1 16,3-1 0-16,1 1 0 0,1 0 1 15,-1-3-1-15,3-2 0 0,0-3 0 0,4-3 0 16,0-3 0-16,2-2 0 0,2-5 0 16,4-1 0-16,1-2-1 0,2 0 1 15,4 0 0-15,3-1 0 0,3 1 1 16,5-1-1-16,5-2 1 0,5-1 1 16,7 0 0-16,5-1 0 0,2 0 0 15,2 2 0-15,1 1 1 0,-4 2-1 0,0 4 0 16,-3 1 0-16,-9 1-3 0,3-1-9 15,-4-2-92-15,-4 0-47 0,-3-3-113 16,-8-3-258-16</inkml:trace>
  <inkml:trace contextRef="#ctx0" brushRef="#br0" timeOffset="188628.61">4458 10523 356 0,'5'-1'95'0,"-4"0"0"0,0 1-45 15,-4 1-16-15,-1 3-12 0,-8 1-8 0,-7 0-6 16,-4 2-5-16,-7 2 0 0,-5 0-1 16,-9 3 0-16,-9-4 1 0,-1 4 2 15,-2-2-1-15,-6-1 1 0,-2-4 0 16,-6-2 1-16,-2-1-2 0,-5-2 0 15,-2-4-1-15,-2-2 0 0,0-4 1 16,-2-1 1-16,1-4 3 0,5-1 3 16,8-3 1-16,4-2 0 0,8 0 0 15,9 2-1-15,6 1-2 0,10 3-2 0,9 2-3 16,7 3-2-16,4 5-7 0,6 4-6 16,4 4-10-16,6 7-15 0,3 2-81 15,7 6-92-15,3 1-214 0</inkml:trace>
  <inkml:trace contextRef="#ctx0" brushRef="#br0" timeOffset="194335.69">23736 2862 289 0,'4'-6'75'0,"2"0"0"16,5 1-5-16,5 0-60 0,6 1-8 16,7 0-3-16,6-1-1 0,8 1 1 15,6-1 3-15,7 1 3 0,2 1 1 16,2 0 1-16,1 2 0 0,11 0 0 0,3 1-1 15,-2-1-2-15,6 1-1 0,0 0-3 16,3-3 1-16,1 2-1 0,-8-2 0 16,-4 3 4-16,9-2 2 0,-2 1 6 15,4-1 4-15,0 2 0 0,-1 0 0 16,5 4 0-16,8-1-5 0,-6 2 2 16,1-1-7-16,3 1-5 0,1 0 1 0,6 0 0 15,-2 1 0-15,-6-2 0 16,-2 0-2-16,-1-2-3 0,-3 1 1 0,-3-2 1 15,-5-1-2-15,-3-3 2 0,-4 2-1 16,-5-1 0-16,-2-1 2 0,-1 0-1 16,-8-1 1-16,-4 3 0 0,1-2-1 15,-1 2 1-15,-1 1 0 0,-2 2-1 16,-4 2 2-16,-1 1-2 0,-2 0 1 0,-3 1 1 16,-2 0 0-16,-2-1 1 0,-2-1 1 15,-2 0 0-15,-2-3 0 0,0 1 1 16,-4-2-1-16,0 1-1 0,-6-1 0 15,-2 4-2-15,-1-1 0 0,-4 2 0 16,0-2-1-16,-3 3 1 0,0 2-1 16,-3 2 2-16,1 1 1 0,-2 2-1 15,1 3 1-15,-1 4 1 0,1 2-1 16,0 3-1-16,-1-1 0 0,3 6-1 0,3 2 0 16,0 0 1-16,-1 4-1 0,3 1 0 15,2 3 0-15,-1 4 1 0,1 0 0 16,0 2 1-16,1-1 0 0,0-2 1 15,-2-1-1-15,1-3 1 0,-2-3-2 16,-2-3 0-16,0-3 0 0,-3-4 0 16,2-2 0-16,-3 2 0 0,-2-1 0 15,1-3 1-15,-2 1-1 0,0-2 1 0,-2 2-1 16,-2 1 2-16,-1-2 0 0,-3-3 0 16,-2 0 1-16,-3-3 0 0,-4-3 0 15,-2-2 0-15,-7-2 0 0,-7-3-1 16,-7-2 0-16,-4-3 0 0,-6 2-1 15,-4-2 0-15,-2 3-1 0,1-3 0 16,0 0 0-16,-1 1-1 0,-2 0 1 16,-2-1-1-16,0 0 1 0,-6-1-1 15,-3 3 0-15,-3-1 1 0,-5-1 0 0,-3 2-1 16,-2-1 0-16,-5-1 0 0,2 1-1 16,-1-4 1-16,-2 1 0 0,1 0 1 15,4-1-1-15,0-1 1 0,4 2 0 16,2-2 0-16,2 2 0 0,0 0 0 15,0 1 0-15,-1-1 0 0,3 3-1 16,-2 1 1-16,-1-1 0 0,-6 2 0 16,-3-1-1-16,-1 0 1 0,5 2 0 0,-3-3-1 15,2-1 1-15,-1-1-1 16,5-1 0-16,3 1 1 0,-3-2-1 0,-6-1 0 16,1 2 1-16,-1-1-1 0,5-2 0 15,2 2 1-15,1-3-1 0,5 1 0 16,12 0 0-16,1-1 0 0,6 3 0 15,2-2 0-15,6 2 0 0,8 0 0 16,5 1 0-16,2-2 1 0,4-1-1 16,1-2 0-16,3 0 1 0,0-6-1 0,3-1 4 15,-2-3 2-15,5-4 0 0,1 1 2 16,1-6 1-16,2-2 1 0,-1 0 1 16,0-4 0-16,2-1 1 0,-1-1-1 15,-1-4 0-15,0 3 0 0,2-6 0 16,0-6 1-16,1-4-2 0,2-1-3 15,0-3-1-15,2-3 0 0,1-2-1 16,1 4-2-16,1 3-3 0,1 2 0 16,3 3-5-16,1 2-4 0,8 8-15 0,6 4-115 15,-1 2-114-15,2 2-289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05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22637 2611 491 0,'-6'-8'116'16,"2"-1"3"-16,6 1-73 0,1-2-17 0,8 2-9 16,-1 0-6-16,4-1-2 0,4 2-2 15,2-1-1-15,2 4-1 0,1 0 0 16,-2 0 0-16,6 3-2 0,1 3 0 16,-4-2-2-16,0 8-1 0,1 2 0 15,-2 3-1-15,-3 4 0 0,-3 7 0 16,-6 2-1-16,-1 4 0 0,-6 2 1 15,-5-1-1-15,-4-2 0 0,-5 0 0 0,0-3 0 16,-2-4 0-16,-2 0 0 16,2-5-1-16,-2-2 1 0,1-4 1 0,1-1-1 15,1-5 3-15,1-3 0 0,1-4 1 16,2-3 1-16,3-5 0 0,2-4-1 16,4-4 0-16,3-5-2 0,4-4-1 15,3-3-2-15,3-2 1 0,2 0-1 16,2 0 0-16,1 4 0 0,0 3 0 15,-2 4 0-15,-3 3 1 0,0 4-1 0,-5 5 1 16,-3 1 1-16,-2 2 0 0,-4 2 1 16,-1 2 1-16,0 1-2 0,0 2 0 15,-1 1 0-15,2 4-1 0,-1 3 1 16,-1 5-1-16,2 4 2 0,2 4 1 16,2 5 1-16,-2 4 1 0,5 1-1 15,1 1 1-15,5-1-2 0,1 1-1 16,3-2 0-16,5-3-2 0,5-1 1 0,2-3 0 15,3-5-3-15,4-4-6 16,5-5-10-16,-2-5 51 0,4-9-183 0,0-4-129 16,-3-3-343-16</inkml:trace>
  <inkml:trace contextRef="#ctx0" brushRef="#br0" timeOffset="490.93">24303 2927 539 0,'-2'0'127'0,"-3"0"3"0,-3 0-66 0,-4 3-37 16,-1-1-3-16,-6 0-1 0,-4 0-1 16,-3 2-2-16,-7-3-4 0,-5 0-3 15,1-1-3-15,-1 0-2 0,2 0-3 16,2-1-1-16,3-1-1 0,7-1-1 0,10-1-2 16,1-1-4-16,8-2-4 0,7-3-1 15,6-1-3-15,6-1-1 0,2-2-1 16,8 0-1-16,6 1 2 0,3 1 3 15,2 1 2-15,0 1 0 0,0 2 0 16,1 0 2-16,-7 2 2 0,-6-1 1 16,-4 0 0-16,-6 4 3 0,-4-1 6 15,-4 2 4-15,-4-2 2 0,-5 1 0 16,-3 1 2-16,-7 0 2 0,-4-3 0 0,-8 0-4 16,-8 1-2-16,-5-1-1 15,-4 3-2-15,-1-2 0 0,0 2-2 0,2-1-1 16,4 3-2-16,7 0-4 0,5-2-5 15,7 0-10-15,8 4-10 0,8-4-122 16,13 0-120-16,12-3-300 0</inkml:trace>
  <inkml:trace contextRef="#ctx0" brushRef="#br0" timeOffset="1150.08">24878 2481 490 0,'-2'0'115'0,"0"0"3"15,0 0-75-15,1 0-17 0,2-1-7 16,1 1-3-16,2-1-1 0,4-2 0 0,4 0-2 16,3-4 1-16,2-2-1 0,9-4-1 15,1-1-3-15,3-4-4 0,1-3-1 16,4-1-1-16,-1-4-1 0,2-1 0 16,-8 0-1-16,-1-2 1 0,-5-2-1 15,-8 0 0-15,-5 2 0 0,-9 2 0 16,-5 0-1-16,-3 1 1 0,-4 4 0 15,-3 2 1-15,-2 5 0 0,-3 4 1 16,2 4-1-16,-1 4 1 0,-1 5 0 16,1 1-1-16,-1 5 0 0,1 4 2 0,3 3 1 15,0 4 1-15,2 2 2 0,3 6 1 16,1 4 0-16,4 6 1 0,5 5 0 16,2 6-2-16,0 2 0 0,1 4-2 15,0 0 0-15,1 2-1 0,-1-2 0 16,-1-1-2-16,1-3 0 0,-1-2-1 0,-2-1 0 15,-1 1 0-15,1-3-1 0,0-4 0 16,-3-3-2-16,2-5-5 0,-1-3-8 16,1-8-7-16,-1-6-10 0,1-5-7 15,1-6-116-15,1-5-113 0,-2-4-275 16</inkml:trace>
  <inkml:trace contextRef="#ctx0" brushRef="#br0" timeOffset="1361.19">25289 2664 537 0,'-1'-6'124'0,"-5"-1"1"0,-7 1-64 15,-4 1-45-15,-11 2-8 0,-5 1 0 16,-10 2 0-16,-3 1 1 0,-3 3 0 16,-3 1 0-16,1 0 1 0,3-2 1 15,-1 0-2-15,7-1-1 0,0 1-3 16,6-3-3-16,9-3-3 0,5 3-9 0,9 0-11 15,8 5-15-15,8 0-102 0,11-1-107 16,11 2-262-16</inkml:trace>
  <inkml:trace contextRef="#ctx0" brushRef="#br0" timeOffset="1632.31">25722 2468 607 0,'-17'-19'132'0,"-4"6"1"16,1 0-108-16,2 6-10 0,3 3-4 15,4 9-2-15,0 5-3 0,1 4-1 16,0 3 0-16,-2 6 1 0,0 4-1 16,-3 5 2-16,3 4 0 0,-2 2 0 0,4 4-1 15,3 0-2-15,4 3 0 16,3 2 0-16,10 1-1 0,0-5-2 0,4-1 1 15,0-4-1-15,5-3-1 16,3-4-1-16,4-6-12 0,-1-7-7 0,4-6-123 16,1-5-120-16,0-5-301 0</inkml:trace>
  <inkml:trace contextRef="#ctx0" brushRef="#br0" timeOffset="2054.23">25751 2564 594 0,'-4'-8'132'0,"-1"3"1"16,3 2-97-16,2 0-21 0,5 2-4 0,5 1-2 16,2 2-1-16,4 1-1 0,5 0-1 15,5 1 1-15,5 0 0 0,1 0-1 16,0-1-1-16,3 1-1 0,-1-2-2 15,-2 1-1-15,-4-1 0 0,-6 1-1 16,-2-1 1-16,-4 1-1 0,-6-1 1 16,-3-1 0-16,-3 1 1 0,-4-1 1 15,-2 0 0-15,-5 3 0 0,-5 2 1 16,-4 1 1-16,-3 4-1 0,-2 4 1 0,-3 2 0 16,-2 0 0-16,1 1 0 0,4-1 0 15,2 3 0-15,2-2 0 0,2-1-2 16,3-1 1-16,2 3-1 0,4-1 1 15,3 1 0-15,6-2 0 0,4-1 0 16,6-3 0-16,7 1-1 0,7-3-1 16,6-1 0-16,5-3 0 0,5-2-2 0,5-1 0 15,2-3-3-15,0-1-5 0,0-4-6 16,2-3-10-16,-5-5 24 0,1-2-155 16,-3-3-126-16,-3-2-318 0</inkml:trace>
  <inkml:trace contextRef="#ctx0" brushRef="#br0" timeOffset="2288.01">26583 2509 653 0,'1'0'132'0,"1"3"1"16,4 3-123-16,5 3-8 0,5 2-1 15,3 5 1-15,1 3 2 0,0 7 3 16,0 0 2-16,0 2 1 0,-7 7 0 15,-2-1 1-15,-6 2-1 0,-5 2-1 16,-5-1 0-16,-4 1-2 0,-4 0-2 0,-4-5 0 16,-3 0-1-16,-2-2-1 0,-1-5-9 15,-3-4-9-15,0-1-7 0,-3-4-127 16,3-2-120-16,3-3-305 0</inkml:trace>
  <inkml:trace contextRef="#ctx0" brushRef="#br0" timeOffset="3457.83">25042 3452 553 0,'-4'-6'134'0,"1"1"6"0,-1-1-68 16,0 1-38-16,2 2-5 0,3 1-2 0,-2 2-8 16,3 2-6-16,2 3-5 0,1 3-6 15,1 6-2-15,3 3 0 0,0 4 0 16,9 5 1-16,3 6 0 0,1 1 0 15,5 2 1-15,5 1 0 0,1 2 0 16,4 2 1-16,-3-4-1 0,-2 1 0 16,0-3-1-16,-1-3-1 0,-2-1-5 15,-5-7-3-15,-3-3-3 0,-2-3-3 16,3-6-4-16,-3-2-2 0,-2-4 0 16,-2-3 2-16,1-3 2 0,-3-4 2 0,-2-5 5 15,-4-1 2-15,-2-5 3 0,-3-2 2 16,0-2 2-16,-3-1 2 0,0 3 1 15,-4-1 1-15,0 3 2 0,-1 2 3 16,1 1 2-16,-4 2 2 0,1 3 1 16,-2 2 0-16,5 1-2 0,-1 1-3 15,1 3-2-15,0 3-4 0,3 3-2 16,2 2-3-16,3 2 0 0,4 5 0 0,0 2 1 16,4 3 0-16,2 1 1 0,3 2 0 15,3-1-1-15,-2 1 1 0,2-1-1 16,0-4 1-16,0-1-1 0,-1-1 0 15,-2-4 1-15,-4-1 0 0,-1-2-1 16,-3 0 0-16,-3-3 0 0,-4 1 0 16,-5-2 2-16,-7-1 2 0,-6 1 1 0,-8 0 1 15,-8 1 1-15,-5-2 2 0,-5 2 0 16,-5 1-2-16,3-1-1 0,2 1-1 16,2-1-1-16,8 0-3 0,5-1-9 15,4 0-4-15,11-3-42 0,4 0-92 16,10 1-115-16,7 0-278 0</inkml:trace>
  <inkml:trace contextRef="#ctx0" brushRef="#br0" timeOffset="4365.96">27050 4510 530 0,'3'-8'121'15,"-3"2"5"-15,-1 1-85 0,0 2-16 16,-1 3-8-16,-3 1-1 0,-3 3-3 16,1 2-2-16,-3 2-4 0,-1 6 0 15,-3 2-1-15,1 4 0 0,-1 2 0 16,2 2-2-16,1 3-1 0,4-1-1 0,3-2 0 15,3-4-1-15,8 0-1 0,4-4-2 16,4-2-1-16,0-6-2 0,3-2-1 16,2-2-1-16,3-4 0 0,-4-1 0 15,-2-5 1-15,-1 1 2 0,0-3 1 16,-4 0 1-16,-5-2 1 0,-2-1 2 16,-2 0 2-16,-3 1 1 0,0 0-1 15,-3 2 1-15,1 3 0 0,-1 5-2 16,-3 5 0-16,-1 3-1 0,-2 4-1 0,-4 3 0 15,-1 5 0-15,-2 1 0 0,0 1 0 16,2 0 1-16,-1 0-1 0,1 1 1 16,3-2-1-16,-1-2 0 0,1-3 0 15,-1-1 0-15,-1-3 1 0,2-4 1 16,0-1 1-16,0-4 1 0,0 0 0 16,0-3 1-16,0-1 0 0,-1-3 0 15,-3 0 1-15,0-1 1 0,-1-1 0 0,-1 1 0 16,-3 0 0-16,1 2 1 0,-1-1 0 15,0 3-1-15,1 1-2 0,-1 2-1 16,3 2 0-16,-1 3-1 0,4 1-1 16,-2 3 0-16,-2 1 0 0,0 1-1 15,0 5 1-15,-1 1 0 0,-1 2 0 16,0 4 0-16,-5 2 0 0,2 5 0 16,-2 0-1-16,0 0 0 0,0-1 0 15,-1 0 0-15,1 0 0 0,2-4 0 16,1-5 1-16,1-4 0 0,2-2-3 0,2-5-4 15,1-6-10-15,3-7 1 0,0-6-136 16,5-8-124-16,2-6-314 0</inkml:trace>
  <inkml:trace contextRef="#ctx0" brushRef="#br0" timeOffset="4513.47">27002 4139 557 0,'3'-14'142'0,"-1"5"0"16,-2 2-7-16,0 7-136 0,-8 4-33 16,-1 6-108-16,-3 8-114 0,-1 5-286 15</inkml:trace>
  <inkml:trace contextRef="#ctx0" brushRef="#br0" timeOffset="4696.16">26808 5437 673 0,'-39'11'139'0,"3"0"0"0,-5-1-122 16,-3 0-19-16,1-3-10 0,1-1-127 15,0-5-116-15,5-2-304 0</inkml:trace>
  <inkml:trace contextRef="#ctx0" brushRef="#br0" timeOffset="5660.59">25994 4949 663 0,'-9'-13'143'0,"4"-3"0"16,1-3-114-16,3 0-17 0,1 1-4 15,-1-2-1-15,5 1-2 0,1-1-1 16,2 1-1-16,0 3-1 0,3 1 0 15,2 2 0-15,4 3-1 0,-3 3-1 16,0 2 0-16,2 3 0 0,0 0 0 0,1 1 0 16,1 2-1-16,3 2-2 0,3-1-2 15,2 3-2-15,0 1-3 0,1-1-1 16,-2 3-1-16,-4-1 0 0,-1 0 0 16,-7 2 3-16,-2-2 2 0,-4-2 1 15,-3-1 2-15,-3 1 1 0,-3 0 3 16,-2 1 0-16,-2-1 1 0,-2 1 1 15,-3 1 2-15,-3 1 0 0,-2 0 1 16,0 2 0-16,-4 3 0 0,-2 1 0 0,-1 4 0 16,-2 0 0-16,-4 4-1 0,-2 0 0 15,-3 2-1-15,1-2 1 0,-2 0 0 16,-3-2 0-16,-1-1 1 0,2-3 0 16,-1-2 0-16,-4-3 0 0,-2-1 1 15,-2-4-2-15,-5-3 0 0,4 0-1 16,4-3 0-16,6-3-1 0,3-3 0 15,8-4 0-15,6-1 0 0,10-3-1 0,3-5-1 16,2 0-2-16,6-4 0 0,2 1-2 16,5-1-1-16,5 1 0 0,5 2-1 15,6 3 0-15,5 3 0 0,8 5 1 16,1 2 0-16,2 4 2 0,2 4 0 16,-3 1 1-16,-5 3 1 0,-6 3 0 15,-7 0 0-15,-4 2 0 0,-8 0-1 16,-4 2 1-16,-5 2 1 0,-6 1 0 0,-8-1 1 15,-5 2 0-15,-9 1 1 0,-7-1 0 16,-8 0 2-16,-2 0 0 0,2 0 0 16,2-1 0-16,2 0 0 0,5 0-1 15,6 1 1-15,7 1-2 0,3-1 0 16,1-1-1-16,4-1-1 0,4 0 0 16,0-1 0-16,8 0-1 0,3-2 1 15,4 0-1-15,1 2 1 0,0 2 0 16,3 0 0-16,3 0 0 0,-3-1 0 15,-2 2 0-15,1 0 0 0,-5-1 0 0,0-1 0 16,-3 2 0-16,-3 1 0 0,-3 0 0 16,-2 0 0-16,-3-1 1 0,-5 0-1 15,-2-1 1-15,-4-2-1 0,-2-3 1 16,-3-1 0-16,-4-2 0 0,-1-2-1 16,-1-4 1-16,-2-2 2 0,1-2 1 15,1-4 3-15,3-4 1 0,4-3 3 16,2-5 1-16,4-1 3 0,3-3 1 0,5-3-2 15,2-3-2-15,4-3-2 0,1 0-2 16,5-3-3-16,5 0-2 0,3-1-3 16,4-1-1-16,0 3-6 0,3 1-9 15,4-1-10-15,6 2-8 0,0-1-129 16,6-5-128-16,4 0-314 0</inkml:trace>
  <inkml:trace contextRef="#ctx0" brushRef="#br0" timeOffset="5817.92">25879 4516 719 0,'0'-11'150'16,"-3"2"2"-16,0 2-133 0,-1 1-23 0,1 1-15 16,-2 2-35-16,-1 1-97 0,-3 2-115 15,-3 1-279-15</inkml:trace>
  <inkml:trace contextRef="#ctx0" brushRef="#br0" timeOffset="6019.13">25478 4408 637 0,'-1'0'135'0,"2"1"-1"16,1 5-107-16,1 5-17 0,2 5-5 15,3 5-1-15,2 6 2 0,-1 5 1 16,0 4 0-16,0 3 0 0,-2 2 0 16,-1 2-9-16,-2-1 77 0,-2-1-216 15,2-4-131-15,-7-1-373 0</inkml:trace>
  <inkml:trace contextRef="#ctx0" brushRef="#br0" timeOffset="19275">11123 16236 502 0,'-5'-3'118'0,"0"2"3"15,4 0-78-15,0 0-16 0,1 1-11 16,1 1-5-16,1 0-5 0,2 0-4 15,4 2-1-15,-1-1-1 0,3-1 0 16,3 2 1-16,2-2 1 0,1-1-1 0,2-2 1 16,3 0 0-16,1 0 0 0,1-1 0 15,-2 1 0-15,-2 1-1 0,0 0 0 16,-5-1 0-16,-3 2-1 0,-3 0 1 16,-3 0 0-16,-3 2 0 0,-1-1 0 15,-2 0 3-15,-2 1 1 0,-2 2 2 16,-2 2 1-16,-2 4 0 0,-5 2 0 0,-3 3 1 15,-2 0-1-15,0 2-2 0,-2 2 0 16,-2 0 0-16,2 1 0 0,0 0-1 16,2-2 1-16,1-1 0 0,2 2-2 15,4-5 1-15,3-1-2 0,2-5 0 16,3-2-1-16,3 1-1 0,2-2 0 16,3-3 0-16,3 0-1 0,5 1 1 15,3-3 0-15,5-1 0 0,2-2 0 16,5-2 0-16,2 0 0 0,2 3 0 0,2-2-1 15,0 2 1-15,-2 1 0 0,-3 1-1 16,-4 0 1-16,-4 1-3 0,-4 0-7 16,-7 0-7-16,-3 2-10 0,-3 0-41 15,-3 0-75-15,0 2-106 0,-4-2-237 16</inkml:trace>
  <inkml:trace contextRef="#ctx0" brushRef="#br0" timeOffset="19536.06">11498 16542 524 0,'3'-6'125'16,"0"0"5"-16,1 1-75 0,0-2-21 16,1 3-10-16,-2 1-3 0,2 2-5 15,-1 1-5-15,1 1-4 0,-2 3-2 0,0 2-2 16,1 3-1-16,-3 2-1 0,0 2 1 15,-1 4 0-15,0-1 0 0,-2 3 0 16,-1-1 0-16,-1-2-1 0,2 1 1 16,0-1 0-16,-1-1-1 0,1-1-8 15,2-2 41-15,-2-3-173 0,-1 2-123 16,1-5-337-16</inkml:trace>
  <inkml:trace contextRef="#ctx0" brushRef="#br0" timeOffset="20945.28">2121 5913 555 0,'-11'2'131'0,"5"-3"2"0,3 1-83 16,2-1-24-16,1 2-9 0,0-1-5 16,4 1-5-16,1 2-3 0,3-2-1 15,4 1-1-15,4 0 0 0,4-1 0 16,3-1 1-16,3-1-1 0,1-1 0 16,0 1-1-16,-1-1 0 0,1-1 0 15,-3-1-1-15,-3 2 1 0,-2 0 0 0,-3 2-1 16,-4 0 1-16,-2 0-1 0,-4 2 0 15,-1 2 1-15,-5 1 0 0,-2 2 1 16,-5-1 0-16,-3 5 2 0,-3 4-1 16,-3 1 2-16,-2 1 1 0,-2 3-1 15,1-2 1-15,-1 4 0 0,-1-2-1 16,0-3 1-16,3 2-1 0,-3-2-1 16,-1-2 1-16,1 1-1 0,2 0 0 15,3-3-1-15,4-1 0 0,0-2-1 0,6 1-1 16,4-1 0-16,6-1-1 15,3-3 0-15,6 1 0 0,2 0 0 0,4-3 0 16,5 1 0-16,1-1 1 0,5 0-1 16,-1-2 1-16,1-1 0 0,1 1 0 15,-2-1-1-15,-1 0 1 0,-1 0-1 16,-4 2 1-16,-5-2-1 0,-2 3-4 0,-4-1-5 16,-1 0-8-16,-2 1-9 0,-2-2-124 15,2-1-120-15,3-2-300 0</inkml:trace>
  <inkml:trace contextRef="#ctx0" brushRef="#br0" timeOffset="21362.06">2733 6246 540 0,'8'-6'123'0,"-1"-3"4"0,1 1-89 16,2 1-11-16,1 1-2 0,3 3-1 15,-1 1-2-15,3 1-5 0,0 4-2 16,2 1-3-16,0 1-2 0,1 3-4 0,-1 3-1 16,-5-1-1-16,-1 2-1 0,-5 3 0 15,-2 3 0-15,-4 2 0 0,-2 1 0 16,-5 0-1-16,0 3 1 0,-2 1 1 15,1-1 0-15,-3 0 0 0,0-3 2 16,-3-2 0-16,0-3 1 0,1-2 0 16,1-4 0-16,0-4 0 0,2 0-1 15,3-2-1-15,4-2-1 0,0-1-2 0,2-1 0 16,3 0-1-16,2 0-1 0,5-1 1 16,3 0-1-16,4-2 0 0,7 0 1 15,3-1 0-15,2-2 0 0,3 0 0 16,3-2 0-16,-2 1 0 0,0 0-4 15,-1-1-12-15,-4 2-11 0,-3-1-130 16,-3-1-128-16,-5-1-325 0</inkml:trace>
  <inkml:trace contextRef="#ctx0" brushRef="#br0" timeOffset="24003.24">17089 5905 512 0,'-7'-13'125'16,"1"-3"4"-16,1-1-73 0,2-4-16 16,1 2-9-16,5 1-7 0,3-2-5 15,3 4-5-15,3 0-3 0,4 4-2 16,2 2-3-16,4 1-2 0,3 2 0 16,0 2-2-16,2-1 0 0,1 2 0 0,-1 2 0 15,1 2-1-15,1 5 0 0,-4 3 0 16,-1 6 0-16,-2 6 0 0,-5 3 0 15,-3 4 0-15,-5 0 0 0,-2 4 0 16,-4 0 0-16,-4-2 0 0,-3-2 0 16,-1-2 0-16,-2-3 0 0,0-3 0 15,-2-4 1-15,0-2-1 0,2-4 1 16,0-1 0-16,2-3 1 0,0-4 1 0,1 0 0 16,2-3-1-16,2-6 1 0,1-3-1 15,1-5 0-15,3-6-1 0,0-6-1 16,4-4-1-16,2-1 1 0,0-1-1 15,0 1 0-15,0 4 0 0,0 4 2 16,-2 5 3-16,-2 6 2 0,-3 1 2 16,-3 5 2-16,0 3 0 0,-1 2-2 15,0 2-1-15,-1 1-3 0,1 3-4 16,0 2-2-16,0 2-1 0,1 8 0 16,3 3 1-16,1 6 0 0,2 5 1 0,3 4 0 15,2 3 0-15,4 1 0 0,2-4 0 16,3 0 0-16,1-3 0 0,2-5 0 15,2-4 0-15,1-5-8 0,-1-3-9 16,-1-3-9-16,-1-7-6 0,-2-3-125 16,-3-3-124-16,-2-1-300 0</inkml:trace>
  <inkml:trace contextRef="#ctx0" brushRef="#br0" timeOffset="24617.8">17867 6057 540 0,'0'-5'135'0,"2"1"2"16,1-2-40-16,0 0-70 0,5 0-7 0,0-2-4 16,3 2-3-16,3-1-2 0,2 3-2 15,1 0-2-15,3 2-1 0,0 3-3 16,0 1-1-16,1 3-1 0,-2 3 0 16,-4 0 0-16,-2 1 0 0,-6 1 0 15,-2 1 0-15,-2 1 0 0,-4-1 0 16,-2 2 1-16,-2-1 0 0,-1 0 4 15,-1 0 2-15,-3-1 3 0,-1-1 2 16,0 0 2-16,0-1 1 0,0-2 0 0,1 1-3 16,1-1-3-16,4-1-2 0,2 0-3 15,1-1-2-15,2 0-1 0,3-1-2 16,3-1 1-16,5 0-1 0,2 1 1 16,6-3-1-16,4-4 1 0,7 3 0 15,3-1-1-15,3-3 1 0,3-4 0 16,2-2 0-16,-3 0-2 0,0 2-6 15,-4-4-10-15,-2 1-12 0,-6 0-43 0,-6 5-95 16,-7 4-125-16,-8 0-290 0</inkml:trace>
  <inkml:trace contextRef="#ctx0" brushRef="#br0" timeOffset="25927.11">21993 15689 371 0,'2'-7'108'0,"6"0"4"0,3 1-30 15,-3-4-24-15,1 3-13 0,1-2-9 16,2-1-4-16,3-2-5 0,-3 1-2 15,4-1-4-15,0-1-2 0,5 1-4 16,1 2-3-16,-1 2-2 0,1 5-4 0,-2 3-2 16,1 3-1-16,-2 4-1 0,0 5-1 15,-3 3 0-15,-3 3 0 0,-2 1 0 16,-3 3 0-16,-4 0 0 0,-3 3-1 16,-5-1 2-16,-2 0-1 0,-1-2 0 15,-2-3 0-15,-1-1 0 0,0-4 0 16,2-4 0-16,-1-2 0 0,2-3 0 15,1-2 1-15,-1-2 0 0,2-2 0 16,3 0 1-16,0-4-1 0,3-1 0 0,1-5 0 16,3-4-1-16,4-3 0 0,3-3 0 15,3-3 0-15,2 0-1 0,-1 0 0 16,-1 4 0-16,-2 1 0 0,-2 4 0 16,-2 4 0-16,-5 3 0 0,-2 3 0 15,-1 2 1-15,1 2-1 0,-2 1-1 16,-2 1 1-16,2 3-1 0,-1 2 1 15,1 4-1-15,0 2 1 0,0 4 2 16,0 4-1-16,3 2 2 0,0 3-1 0,5-1 0 16,0 1 0-16,6-1 0 0,3 1 0 15,4-2 0-15,6-2-3 0,2-1-9 16,1-4-11-16,1-4-10 0,-4-3-118 16,-6-5-118-16,-3-3-292 0</inkml:trace>
  <inkml:trace contextRef="#ctx0" brushRef="#br0" timeOffset="26252.24">22779 15873 587 0,'1'-14'138'0,"0"3"2"0,-1 5-91 16,1 4-21-16,0 3-11 0,2 4-4 16,1 6-5-16,-1 5-4 0,1 4 1 0,1 4 0 15,0 6 1-15,-1 2 1 0,-1 1-1 16,1-1 0-16,-2-1-1 0,1-3-1 15,-2-2-1-15,-1-2 0 0,0-3-5 16,-1-1-9-16,-2-4-137 0,1 2-124 16,-2-3-328-16</inkml:trace>
  <inkml:trace contextRef="#ctx0" brushRef="#br0" timeOffset="50740.76">6364 11541 295 0,'0'0'91'0,"0"2"7"0,0-2-24 15,0-2-13-15,0 2-10 0,0-1-11 16,0 1-10-16,0 0-8 0,0 0-8 0,1 0-5 16,3 0-5-16,-1 0-3 0,4 1 0 15,1 1-1-15,3-1 1 0,3 0 0 16,2-1 0-16,2 1 0 0,3-1 0 16,1-2 1-16,2 1 0 0,0-3 0 15,2-1 2-15,2 0 0 16,2-1 0-16,3 0 0 0,0 2 0 0,2 2-1 15,1-1 0-15,-1 3-1 0,1 1-1 16,-3 1 0-16,0 0 0 0,1-1 0 0,0-1-1 16,-1-1 1-16,2 0-1 0,1-3 1 15,1-2-1-15,1 0 0 0,-1-1 1 16,0-2-1-16,0 0 1 0,-2 1-1 16,0-1 0-16,-1 0 0 0,-2 3 1 15,0 1-1-15,-2 1 0 0,-2-1 0 16,-2 2 0-16,-2 1 0 0,-2 0 0 15,1 1 1-15,-4-1-1 0,1 2 0 0,-3-1 0 16,-1 1 0-16,0 0 0 0,-4 0 0 16,1 2 0-16,-3-1 0 0,-2 0 0 15,1 2 0-15,-2-2 0 0,2 3 0 16,-1-3 1-16,1 2-1 0,-2-2 0 16,2 0 0-16,1 0 0 0,-2 0 0 15,2 1 1-15,-1 0-1 0,-1 1 0 16,0-2 0-16,-2 1 0 0,0-1-1 0,-2 2 1 15,-2-3-1-15,-2 1 0 0,0 2 0 16,1-2 1-16,-1 3 0 0,0-1 0 16,-1 3 1-16,1 1 0 0,-1 1 0 15,1 1 1-15,0 3-2 0,-1 0 1 16,1 2 0-16,-1-1 0 0,1 3 0 16,-2-1 1-16,0 1 0 0,-2 0 1 15,0 0-1-15,0 1 1 0,-3 2-1 0,0 0 0 16,1 4 0-16,-3-1-1 0,2 0 0 15,-2 2 0-15,2 2 0 0,0 0-1 16,0 1 0-16,1 1 1 0,1 2-1 16,3 2 0-16,1 0 0 0,1-1 0 15,1-2 1-15,3 1-1 0,-1-3 0 16,0-2 0-16,0 0 0 0,0-2 1 16,-2 0-1-16,0 0 0 0,-2-1 0 15,0-1 1-15,0-1-1 0,-2-2 0 16,3 3 0-16,-1-1 1 0,3-1-1 0,1 0 0 15,1-1 1-15,0 2-1 0,3-1 0 16,-2 1 1-16,1-1-1 0,-1 0 1 16,-2 2-1-16,2 1 1 0,-1 0-1 15,-2-1 0-15,2-1 0 0,-3 0 1 0,1-2-1 16,-2 1 0-16,0-1 0 0,0 0 0 16,-2 1 0-16,4 3 1 0,-2-4-1 15,2 2 0-15,0 0 0 0,2-1 0 16,0 1 1-16,1-1-1 0,-2-2 0 15,1 0 1-15,1 0-1 0,0 0 0 16,-1-1 1-16,1-1-1 0,-2 1 0 16,2-2 0-16,-1-2 0 0,-2-1 0 15,1-2 0-15,-1-1 0 0,-2-4 1 16,1-2-1-16,-1 0 1 0,0-4 0 0,-1 2 1 16,0 0-1-16,-1 0 1 0,-3-1 0 15,0 1-1-15,-1 0 0 0,-2 3 0 16,0-2-1-16,-1-2 0 0,0 2 1 15,0 0-1-15,-3 0 0 0,-1 1 0 16,-3-1 0-16,1 0 1 0,-3 3-1 16,1-2 0-16,-4 1 0 0,0 0 0 15,-1 2 0-15,-1-1 1 0,-1 0-1 16,-3-2 0-16,-3 2 0 0,-2-3 0 0,-1 0 0 16,-3 0 0-16,-2-1 0 0,-3 0 0 15,-4 3 0-15,1-2 0 0,-1 3 0 16,-1 0 0-16,2-2 0 0,1 2 0 15,0-2 0-15,1 1 0 0,1-1 1 16,1-2-1-16,-1-1 0 0,-2 1 0 16,-1 0 0-16,0 1 0 0,1 2 1 15,1-1-1-15,0 0 0 0,1 3 0 0,3 0 0 16,0 0 0-16,3-1 0 16,1 1 0-16,0 0 0 0,1 1 0 0,1-2 0 15,5 0 0-15,1 0 0 0,1-1 0 16,2-1 0-16,3-1 1 0,3 1-1 15,1-2 0-15,3 1 0 0,0-1 1 16,3-1 1-16,2-1 2 0,0 2 2 16,0-2 3-16,-1-1 1 0,1 1 1 0,-1-2 1 15,0-2 0-15,1-1-1 0,-1-3-1 16,-1-4-3-16,2-2 0 0,-1-5-1 16,-1-4-2-16,2-5-1 0,0-4 0 15,1-4-2-15,0-3 1 0,2-6-1 16,0-1 0-16,2 0-1 0,0-1 1 15,0-2-1-15,-1-2 1 0,2-1-1 0,-3 1 1 16,0 1-1-16,0-1 0 0,-1 2 1 16,1 1-1-16,-1 4 0 0,1 1 1 15,0 0-1-15,0-4 0 0,2 1 0 16,0-1 0-16,-1-2 1 0,3 3-1 16,-1 0 0-16,1 3 0 0,2 7 0 15,-1 3 0-15,2 6-1 0,2 4 1 16,0 1 0-16,-1 4 0 0,1 3-1 15,1-2 1-15,0 3 0 0,-1-1 1 16,-2 0-1-16,2 0 0 0,-1-1 0 0,0 1 0 16,0 0 0-16,0 1 0 0,1 1 0 15,-2 2 0-15,1 2 0 0,-1 1 0 16,2 1-1-16,-3 3 1 0,3 1 0 16,-2 1-1-16,-1 1 0 0,2 0 1 15,-1 2-1-15,2 0 0 0,1 0 1 16,1-1-1-16,1 0 1 0,4 1-1 15,2-3 1-15,4 0 0 0,3-2 0 16,3 0 0-16,5-1 0 0,3 2 0 0,5 0 0 16,2 0 0-16,2 2 0 0,3 3 0 15,5 5 0-15,0 0 0 0,5 1-1 16,7 1 1-16,7 0 0 0,7 0 0 16,3-2 1-16,5 0-1 0,8-4 0 15,7 1 0-15,2-5 0 0,1-2 0 16,2-1-2-16,4-2-1 0,1-4-2 0,-6 1-3 15,-6 3-4-15,-11 2-9 0,-10 2-125 16,-11 4-117-16,-19 2-299 0</inkml:trace>
  <inkml:trace contextRef="#ctx0" brushRef="#br0" timeOffset="55940.94">16051 13651 284 0,'-3'-1'77'0,"2"-1"7"0,-1 0-30 0,0 0-9 16,1 1-5-16,0-1-3 0,1 2-2 15,0 0-3-15,0 0-6 0,-1 2-5 16,1-2-5-16,0 1-5 0,1-2-5 15,-1 1-2-15,0 0-2 0,1 0 0 16,2-2 2-16,-1 0 2 0,3-2 1 0,0-1 1 16,1 0 1-16,3-2 0 0,-2 0-1 15,2-3-1-15,1 1-3 0,-1-2 0 16,2-1-1-16,1 0 0 0,0-3-1 16,1-1 0-16,0-1 0 0,0-2 0 15,1-2-1-15,-1 2 1 0,0-5-1 16,0 1 0-16,1-2 0 0,-1 2 1 15,1-3-2-15,-1 0 1 0,2-1 0 16,0 4-1-16,2-2 1 0,0 1 0 0,0-1-1 16,3 3 1-16,1 1-1 0,2-1 1 15,3-1-1-15,2 2 0 0,1-6 1 16,0-2-1-16,1 1 0 0,-2 1 0 16,-2-2 1-16,-3 3-1 0,-5 0 0 15,1 6 0-15,-4 3 0 0,-5 0 0 16,2 2 1-16,-1 3-1 0,-1-2 0 15,-2 2 1-15,1-2 0 0,0 2-1 0,2 1 1 16,-4 0 0-16,0 0 0 0,0 4-1 16,-1-1 1-16,-1 2 0 0,-2 1-1 15,1 1 0-15,-2 1 1 0,1-1-1 16,-2 0 0-16,0 1 1 0,1 0-1 16,-1 1 1-16,-1-1 0 0,0 2 0 15,1 0 0-15,0 1 0 0,-1-1 0 16,1 1 0-16,1-2-1 0,0 2 1 0,1-1-1 15,-1 0 2-15,3 2-1 0,0-1 0 16,1 0 1-16,3 1 0 0,-1-1 0 16,1 3 0-16,1-1 0 0,1 2 0 15,2 1 0-15,0 1 0 0,-1 1-1 16,4 3 1-16,0 3-1 0,2 2 1 16,0 1-1-16,-2 2 1 0,1 1 0 15,0 2-1-15,0 3 0 0,0-1 0 16,3 2 0-16,0 0-1 0,2 2 0 15,0 2 1-15,1-2-1 0,1-3 1 0,2 0-1 16,-4-3 0-16,2 0 1 0,0-4-1 16,-2 1 0-16,-1-1 0 0,-3 2 0 15,2 1 0-15,-1 0 1 0,1 4-1 16,1-1 0-16,1 0 0 0,-1 0 1 16,2 0-1-16,-2 2 1 0,1-2-1 15,-2 0 0-15,-1-2 1 0,-1 0-1 16,-1-1 0-16,-1-3 0 0,-1-2 1 0,-2-1-1 15,0 0 0-15,-3-3 0 0,-1 1 0 16,0-1 1-16,1 1-1 0,-2-4 0 16,1 1 0-16,1-1 1 0,-2-2-1 15,1 1 0-15,0-1 0 0,-2-1 1 16,0 0-1-16,1-2 0 0,-3 0 0 16,0-1 1-16,0-1-1 0,-4-3 0 15,3 4 0-15,-2-2 0 0,-1 2 0 16,2-2 0-16,-3 1 0 0,1-1 0 0,3 4 1 15,-4-6-1-15,0 2 1 0,0 2 0 16,-2-2 0-16,1-2 0 0,-1 2 0 16,0-1 0-16,0 1 0 0,0 0-1 15,-2-1 1-15,1 1-1 0,1 0 0 16,-2 1 1-16,1-1-1 0,-1 0 1 0,-1 1 0 16,-1 1 0-16,-3 0 0 0,-1 2 0 15,-1-1 0-15,-1 2-1 0,-3 1 1 16,-2 2-1-16,-1-1 0 0,-1 1 1 15,-1 0-1-15,0 3 0 0,-3 0 0 16,1 4 0-16,-5 1 0 0,0 4 0 16,-4 1 0-16,-2-2 0 0,-1 5 0 15,-2 0 0-15,2 2 0 0,1 0 0 16,2-1 0-16,3 0 0 0,2 4 1 0,4-2-1 16,1-4 0-16,1-1 0 0,2 0 0 15,0-3 0-15,4-1 0 0,-2-2 0 16,2-2 0-16,1-1 0 0,-1 0 0 15,2-2 0-15,2 0 0 0,-1-2 0 16,0 1 0-16,0-2 1 0,-2 0-1 16,1 0 0-16,-1-2 0 0,0 1 0 15,2-1 0-15,0 0 0 0,3 1 0 16,-1-2 0-16,0-1 0 0,3 3 0 0,1-1-1 16,-1-1 1-16,2 1 0 0,0 0 0 15,0-1 0-15,3 0 0 0,-1 0 0 16,1-2 0-16,1 1 0 0,0-3 0 15,0 1 0-15,1-1 0 0,-1 0 0 16,0-1 0-16,0-1 0 0,0 1 0 16,0 0 0-16,0 0 1 0,0 0 0 0,0 0 2 15,0 0 1-15,0 0 0 0,-1 0 0 16,-1 0 0-16,-1 0 0 0,-3 0-1 16,0 0-1-16,-1 0-2 0,-2 0 1 15,0 0-1-15,0 0 0 0,-1-1 1 16,-1-1 0-16,0-1 0 0,-3-1 1 15,-2-1 0-15,-2-5 0 0,-5-1 0 16,-1-4 0-16,-3-1 1 0,-4-2 1 16,-1-2 2-16,-5 2 1 0,-1 1 1 0,-6-2 2 15,-4 2 0-15,0 1 1 0,-2-1 0 16,-1-2-1-16,3 1-1 0,-1-3 0 16,4-1-1-16,3-1-1 0,2-6-1 15,1 0-2-15,3-4 1 0,2-6-2 16,4 0 0-16,5 1 0 0,0 0-2 15,2 6 1-15,3 2 0 0,2 6-1 16,2 7 1-16,1 2-1 0,1 5 1 16,3 1-1-16,0 3 1 0,4 3-1 0,1 0 0 15,2 2-1-15,0 1 0 0,4 0-1 16,2 2 0-16,1 1-4 0,3 2-10 16,3 1-11-16,6 1-9 0,4 2-130 15,6 4-128-15,0 0-318 0</inkml:trace>
  <inkml:trace contextRef="#ctx0" brushRef="#br0" timeOffset="65136.05">18073 12567 203 0,'24'-22'61'15,"-2"0"9"-15,-5 1-19 0,1 3 2 0,-3-1 3 16,-2 0 2-16,-2 3 0 0,-5 3-3 15,0 2-7-15,-4 2-7 0,-3-2-6 16,2 6-6-16,-3 0-7 0,1 4-6 16,-5 3-4-16,-3 5-4 0,-5 2-3 15,-4 6-2-15,-4 5-2 0,-8 6 0 16,-7 2 0-16,-4 4 0 0,-6 2-1 16,-1 6 1-16,-2 3-1 0,-6-1 1 0,1-4-1 15,1 3 1-15,3 0 1 0,2-3 0 16,0-6 0-16,5-4 0 0,6-2 0 15,6-2 0-15,5-6 0 0,6-4-1 16,5-5 0-16,6-1 0 0,4-3 0 16,2-4 0-16,3-4-2 0,5-1-1 15,0-8-1-15,5-4 0 0,2-7-1 16,5-3 1-16,4-3 0 0,3-6 0 0,2 1 2 16,-2 2 0-16,0 4 1 0,-3 6-1 15,-5 3 0-15,-4 6 2 0,-5 4-1 16,-2 5 1-16,-4 4 1 0,-3 5 0 15,-3 8 0-15,-4 2 0 0,-3 5 0 16,-4 6 0-16,-4 3-1 0,-1 3 0 16,-1 3 0-16,1-2 0 0,1-2 0 15,2 1 1-15,0-4 0 0,3-2 0 16,2-4 2-16,0-5 1 0,4-3 2 0,2-4 1 16,3-5 0-16,2-2 1 0,1-2-2 15,2-1 0-15,2-2-2 0,3-2-2 16,4-1 0-16,5-2-2 0,7 0 0 15,8-3-1-15,8-1 1 0,4 0 0 16,10 0-4-16,5-2-7 0,3 0-6 16,3-3-124-16,3-5-116 0,4 0-297 15</inkml:trace>
  <inkml:trace contextRef="#ctx0" brushRef="#br0" timeOffset="75428.22">6217 11556 321 0,'0'-2'83'0,"0"-2"5"0,0 2-43 0,0-2-5 15,2 3-3-15,-2-2-5 0,0 1-2 16,1 0-4-16,-1 1-3 0,2-1-4 16,0 1-3-16,1-2-4 0,1-1-2 15,1 2-2-15,1-3-1 0,1 1-1 16,2 1-1-16,1 0-1 0,0 0-1 15,1 0 0-15,2 2-1 0,2-2-1 16,0 2 0-16,2-1 0 0,0-1 0 16,3 2 0-16,-2-1 0 0,2 0-1 0,0 1 1 15,-1 1 0-15,1 3-1 0,-2-1 1 16,2 2-1-16,0 1 0 0,-1 0 1 16,5-1-1-16,0 1 1 0,7-2-1 15,1-1 1-15,4-1 0 0,2-2 0 16,2 0-1-16,0-3 1 0,0-1-1 15,-4-1 1-15,0 0-1 0,-4-4 0 16,-2 2 0-16,-1-1 0 0,-2 2 1 0,-1-1-1 16,-2 2 0-16,0 1 0 0,1 3 0 15,-1-1 1-15,0 2-1 0,-3 1 0 16,1 1 0-16,0 2 0 0,2-1 0 16,-1 2 0-16,-1-2 0 0,2 2 1 15,0 0-1-15,0-2 0 0,-2 1 0 16,0-1 0-16,-1-1 0 0,-3-1 0 15,-2 0 0-15,0-1 0 0,-1 0 0 16,-2-2 0-16,-1 1 0 0,1 0 0 16,-1 0 0-16,1 1 0 0,-1 0 0 0,-1 0 0 15,0-1 1-15,0 2-1 0,0 0 0 16,-1 2 0-16,0-1 0 0,-3 0 0 16,1 2-1-16,-2-1 1 0,-3 0 0 15,1 2 0-15,-3-1 0 0,2-1-1 16,-2 2 1-16,0-1 0 0,-1 2 0 0,2 2 0 15,-1 1 0-15,1 3 0 0,1 1 1 16,0 2-1-16,0 2 0 0,2 1 1 16,1 0-1-16,1 1 0 0,-1-1 0 15,1 1 0-15,-3 2 0 0,1 1 0 16,-2 1 0-16,-3 0 1 0,-3 1-1 16,-2 3 1-16,1 0-1 0,-1 4 1 15,-3-1 1-15,3 6-1 0,2 0 0 16,-1 3 0-16,3 0 0 0,-2-1 0 15,1 1 0-15,1-1 0 0,-3-1 0 0,1 0 0 16,1-1-1-16,-2 5 1 0,1-1-1 16,0 4 1-16,3 3-1 0,0-2 0 15,3 0 0-15,-1 0 0 0,2-3 1 16,-1-1-1-16,0-3 0 0,1-1-1 16,-1-4 1-16,0-1-1 0,0-1 1 15,2 2 0-15,1-2-1 0,3 2 1 16,-2-1 0-16,1 1 0 0,-1 1 0 15,2 1 1-15,-2-2-1 0,1-1 1 0,-1-3 0 16,-1-3 0-16,-2-2 0 0,2-2-1 16,-4-4 1-16,0-2-1 0,-2-5 1 15,0 0-1-15,0-2 1 0,0-3 0 16,-2-1 2-16,0-3 2 0,-2-1 2 16,-2 1 0-16,-1-3 2 0,-4-2 0 0,-3 1 1 15,-3-1-3-15,-2-1-1 0,-3 1-1 16,-2 1-1-16,-5 0-1 0,1-1-1 15,-3 1 0-15,-2-1 0 0,-5-2-1 16,-1 1 0-16,-2 0 0 0,-1-1 1 16,-3 1 1-16,-4 3 0 0,-3 0 1 15,-2 4 0-15,-3-2-1 0,-2 1 1 16,-1 1-1-16,-1 3-1 0,-3 0 0 16,-3 2-1-16,2 2 0 0,3 2 0 15,1-1 0-15,1 1-1 0,4-4 1 0,4 1-1 16,4-2 0-16,4-1 1 0,-1-2-1 15,0 4 0-15,2-1 0 0,2 2 0 16,1 0 1-16,3 0-1 0,1-1 0 16,2 0 0-16,4-2 0 0,2-1 0 15,2-1 0-15,2 0 0 0,-1-3 1 16,5 0-1-16,2-2 1 0,3-1-1 0,3-2 1 16,2-5-1-16,3-1 1 0,3-3 0 15,3-2 0-15,-1-3 1 0,2-3 2 16,3-3 0-16,-2 0 1 0,2-2 0 15,-3-6 1-15,1-2-1 0,-2-5 0 16,1-4-1-16,-2 0-1 0,0-6-1 16,1 1-1-16,-1 0-1 0,4 0 1 15,-1 1 0-15,1-5-1 0,2-3 1 16,0-1-1-16,-2 0 1 0,1 5-1 0,-3-4 0 16,0 5 1-16,-3 6-1 0,0 5 0 15,-1 4 0-15,-2-1 1 0,1 2-1 16,-1-1 0-16,-2-2 0 0,1 0 0 15,-1 0 1-15,1-2-1 0,2 5 0 16,-1-2 1-16,2 0-1 0,3 0 0 16,1 4 0-16,3 1 0 0,-1 2 0 15,3 1 0-15,0 4-1 0,1 3 1 16,0 6-1-16,-1 0 1 0,2 1-1 0,0 5 0 16,-1 1 0-16,2 1 0 0,2 2 0 15,3 1 0-15,0 1 0 0,3 1 0 16,2-1 0-16,1 2 1 0,1-2 0 15,-1-1 0-15,0-1 0 0,-1-1 0 16,-1-3 0-16,2-3 0 0,-2 1 0 16,1-1 0-16,2-1 0 0,-1 1 0 0,1 0 0 15,3 2 0-15,-3 0 0 0,1 2 0 16,0 2 0-16,0 1 0 0,3 2-1 16,-2 2 1-16,2 1 0 0,5 3-1 15,5 2 1-15,5 1 0 0,4 1 0 16,13 1 0-16,6 1 0 0,8 0 0 15,9 0 0-15,6-2 0 0,10-3 0 16,5 1 0-16,1-3 0 0,1 1 1 16,-2-4-1-16,0-3-1 0,-1-1 1 15,-7-1-1-15,-4-2-2 0,-8-2-1 0,-8 0 0 16,-7 0 0-16,-9 0 0 0,-11 2 0 16,-8 1 0-16,-10 2 2 0,-7 1 1 15,-6 1 1-15,-5 2-1 0,-3-1 1 16,-3 3-1-16,-3 0-1 0,-2 3 1 15,1 0-1-15,-1 3 1 0,-2 4 0 0,-1 4 0 16,0 3 1-16,-1 4 0 16,-1 3 0-16,0 4 0 0,1 1 0 0,1 2 0 15,2-1 0-15,-1 1 0 0,0 1-1 16,2 1 1-16,-1 3 0 0,0-2 0 16,0 3 0-16,1 5 0 0,-1 4 0 15,1 4 0-15,1 3-1 0,-1 0 1 16,2 3 0-16,-1 3 0 0,-1-1 0 15,-2 2 0-15,-1 1 0 0,-1 3 0 16,-3 1 0-16,-2 1 0 0,0-2 1 16,1 4-1-16,-1-8 0 0,4-3 0 0,1-5 0 15,3-2 0-15,3-1 0 0,3-4 0 16,1-3 0-16,0-3 0 0,3-2 0 16,-1-4 0-16,-1-5 0 0,0-5 0 15,-2-6 0-15,0-3 0 0,-1-3-1 16,-3-4 1-16,-4-1 1 0,-5-3-1 0,-3-1 0 15,-5-1 0-15,-2 1 1 0,-4-2-1 16,-2 1 0-16,-2 0 0 0,-1 0 0 16,-5 2 0-16,-2 0 0 0,-7 2 0 15,-7 1 0-15,-9-1 0 0,-11 3 1 16,-15 2-10-16,-14 2 77 0,-22-1-209 16,-16 0-131-16,-26-1-364 0</inkml:trace>
  <inkml:trace contextRef="#ctx0" brushRef="#br0" timeOffset="79556.3">13064 17712 547 0,'-4'-13'128'16,"-1"-1"3"-16,1 3-83 0,4 0-17 15,4 1-12-15,3 2-5 0,3 0-3 16,2 2-3-16,3 1-2 0,2 0-2 15,3 3 0-15,3 2-1 0,2 1 0 16,2 4 0-16,2 2-1 0,1 4-1 0,-3 4 1 16,-3 6-1-16,-1 2 0 0,-4 2 0 15,-5 0-1-15,-4 3 1 0,-3-1-1 16,-3 2 1-16,-6-1 0 0,-3-1 2 16,-2 0 2-16,-4-2 0 0,-1-2 0 15,-2-4 1-15,2-4-1 0,2-4 1 16,3-2-3-16,-1-3 0 0,5-2 0 15,1-6 1-15,4-1 0 0,0-6 0 0,4-2 0 16,3-8-1-16,1-5 0 0,3-6-1 16,2-2-1-16,0-2-1 0,-2-2 0 15,-3 3-1-15,-1 1 0 0,-2 5 0 16,-4 3 0-16,-3 1-1 0,-2 2 1 16,0 6 1-16,-3-5 0 0,-1 6-1 15,-2 3 1-15,2 4 0 0,1 1-1 16,2 3 0-16,-1 4 0 0,5 9 0 15,3 1 0-15,1 4 0 0,1 6-1 0,5 4 1 16,4 2 1-16,2 3-1 0,0 0 1 16,5 4 0-16,2 2 0 0,5-2 0 15,-1 0 0-15,3-1 0 0,2-5 1 16,7-2-7-16,5-9-9 0,3-3 2 16,4-9-133-16,1-4-121 0,-2-4-308 15</inkml:trace>
  <inkml:trace contextRef="#ctx0" brushRef="#br0" timeOffset="80279.97">14638 17958 370 0,'14'-2'98'0,"-2"-1"7"15,0 3-47-15,1-5-9 0,-4 3-12 16,-1 2-7-16,-1 0-1 0,-4 0 0 0,-3 1-4 16,-7-1-5-16,-4 1-2 0,-6 1-2 15,-7-2-1-15,-7-2-5 0,-8 1-7 16,-7-1-1-16,-2-1-1 0,-4 2 0 15,5-3 0-15,1 2 1 0,7-1-1 16,8 0 0-16,8 0 0 0,9-2-4 16,8-2-5-16,10-3-7 0,4 1-19 15,8 0-39-15,6-7-59 0,8-2-94 16,3 1-204-16</inkml:trace>
  <inkml:trace contextRef="#ctx0" brushRef="#br0" timeOffset="80428.89">14625 17758 474 0,'-16'-8'115'16,"-5"2"2"-16,-8 0-68 0,-2 1-15 16,-8 2-9-16,-2 3-3 0,-1 0-7 15,1 3-3-15,2 0-3 0,7-1-2 0,4-1-3 16,7 2-5-16,7-2-10 0,6-2-115 16,5 1-107-16,7-1-278 0</inkml:trace>
  <inkml:trace contextRef="#ctx0" brushRef="#br0" timeOffset="81710.16">15125 18021 571 0,'-1'2'129'0,"1"0"3"0,-1-2-93 16,-1 1-10-16,2-2-3 0,0 1 2 0,0-3-3 15,-1-1-2-15,1 0-2 0,-1-4-3 16,1-4-4-16,0-5-3 0,1-5-6 15,4-6-1-15,1-2-2 0,5-8 0 16,3-7 0-16,3-1-2 0,1-4-1 16,2-6 2-16,1-6-2 0,-1-4 1 15,-3 1-1-15,-1 5 1 0,-3 4-1 16,-2 11 1-16,-2 9-1 0,-3 15 0 0,-1 9 0 16,-1 7 1-16,1 4-1 0,2 4 0 15,0 6 1-15,2 7-1 0,0 6 1 16,-1 10 0-16,2 9 0 0,-2 5 0 15,-1 4 0-15,0 0 0 0,-1-1 1 16,-1-2-1-16,0-5 1 0,-4-4-1 16,-2-5 0-16,-2-3 1 0,-2-5-1 15,-1 1 0-15,1-2 0 0,0-4-3 16,0-1-1-16,4-2-3 0,1 2-2 16,-2-6-2-16,4-3-2 0,-2-3 1 0,0-2 1 15,0-4 3-15,0-2 1 0,0-2 3 16,0-4 2-16,0-1 2 0,-2-1-1 15,1-2 0-15,0-5-1 0,-2-2 0 16,1 0 0-16,-4 0 0 0,-2-2 0 16,-1 1 1-16,-4-2-1 0,0 5 1 15,-2 2 0-15,-3 2 0 0,-1 2 0 16,1 4-1-16,-3 2 1 0,0 2 0 0,-4 1 0 16,1 1-1-16,-1 2 1 0,1 3 1 15,3 0-5-15,2 4-10 0,6-2-122 16,5 4-114-16,9-2-297 0</inkml:trace>
  <inkml:trace contextRef="#ctx0" brushRef="#br0" timeOffset="82500.42">15780 17651 557 0,'-7'-3'133'0,"1"1"4"0,1 1-85 15,0-1-16-15,3 1-11 0,-1 0-5 16,3 1-7-16,1 1-5 0,3-1-3 0,3-1-4 15,4 0 0-15,8 0 0 16,4-1-1-16,9 0 1 0,8-1 1 0,1 3 0 16,4 0-1-16,-1 3 1 0,-2 1-1 15,-5 0 0-15,-7 1 0 0,-5 3 0 16,-7-3 0-16,-3 0-1 0,-6-1 1 16,-6 3-1-16,-3-1 1 0,-5 2-1 15,-4 1 1-15,-5 3-1 0,-4 3 1 16,-3 1 0-16,-1-1 2 0,-3 0 1 0,-2 3 3 15,0 0 2-15,-1-3 0 0,1 1 1 16,2 0 1-16,-1 5 0 0,4-1-3 16,5-9-2-16,2 5-1 0,5 2-2 15,4-1-1-15,5-2-1 0,6 0-1 16,2-2 0-16,8 5 0 0,5-5-1 16,7-1 1-16,5 1 0 0,5-2-1 15,6-4 2-15,3 2-1 0,3-3 1 16,2-2 0-16,0-3-1 0,6-1 0 15,1-1 1-15,-3-2-1 0,-2 1-2 0,-4 1-13 16,-3-2 64-16,-12-2-207 0,-12 0-137 16,-13-1-381-16</inkml:trace>
  <inkml:trace contextRef="#ctx0" brushRef="#br0" timeOffset="83841.2">15396 17032 129 0,'29'5'32'0,"1"5"4"0,-5 5-17 15,0 3 0-15,-4 2-1 0,-1 3 1 16,-3 7 0-16,-4 2-1 0,-2 3 0 0,2 7-2 15,-4 5-1-15,0 3 3 0,-2 5 1 16,0-3 1-16,-1 1 0 0,-4 1 0 16,1-1-3-16,-2-5-1 0,-2 0-4 15,-1 4-3-15,-1 2-5 0,-2 0-6 16,-3 0-7-16,1-6-4 0,-3 1-5 16,0-2-1-16,-2-5-2 0,0-2 3 15,-3 3 3-15,-2-5 6 0,-3-3 4 16,-2-2 4-16,-4 0 3 0,-3-4 3 0,-2-6 4 15,0-8 6-15,-1-1 6 0,0 0 3 16,-2-2 2-16,1-8 2 0,-2-5-1 16,-3-4-3-16,-2-9-5 0,-5-5-4 15,-1-11-3-15,0-9 1 0,3-9-1 16,0-1 0-16,6-10 0 0,8-8 1 16,11-9-1-16,14-2 0 0,6 0-3 15,5 2-1-15,12-8-6 0,7 4-12 16,3 1-35-16,2 6-58 0,-3 4-79 0,0 7-192 15</inkml:trace>
  <inkml:trace contextRef="#ctx0" brushRef="#br0" timeOffset="84448.04">14871 17533 259 0,'7'-25'76'0,"4"-4"4"16,3-6-17-16,4-2-23 0,3-3-11 15,3-1-7-15,1-1-2 0,0 1-3 16,2 4 1-16,0 0-1 0,-4 1 0 16,3 3-2-16,-2 2-1 0,2 3-2 15,1 3-3-15,0 2-4 0,3 5-1 16,3 8-3-16,4 9 0 0,5 8-1 0,2 9 0 16,-1 10-1-16,0 9 0 0,-2 12-14 15,-4 7-88-15,-10 6-85 0,-10 7-222 16</inkml:trace>
  <inkml:trace contextRef="#ctx0" brushRef="#br0" timeOffset="105692.98">23911 8907 501 0,'10'-5'103'16,"-5"1"1"-16,4 1-88 0,5 2-11 15,6 0-4-15,13 2 1 0,5 2 2 0,11-2 3 16,8 1 2-16,9 3 5 0,13-2 2 16,14 2 2-16,6-3 1 0,11-2-1 15,14 1-2-15,19 1-2 0,11-5-4 16,19 2-3-16,7-4-2 0,15 1 1 16,15-1 0-16,9 0 2 0,6 2 0 15,15-1 1-15,-3 2 0 0,10 0-1 16,-1 2 0-16,6 0-2 0,-2 3-2 15,1 1 0-15,-3 0-2 0,-3 1 0 16,-3 0-1-16,-4 0 1 0,-3 0-1 0,-10-1 0 16,-8-3 0-16,-8-1 0 0,-11-1-1 15,-18-2 0-15,-8 1-2 0,-20-3-2 16,-16 1-4-16,-17-1-2 0,-20-2-5 16,-13 1-12-16,-15 0-25 0,-16-2-86 15,-12-3-99-15,-11-1-245 0</inkml:trace>
  <inkml:trace contextRef="#ctx0" brushRef="#br0" timeOffset="106991.79">25524 8235 260 0,'4'-8'78'0,"-1"-3"7"0,-1 0-14 16,0-2-25-16,1 1-6 0,3 0-3 15,1-1-2-15,0 1-8 0,2-1-6 16,0-2-4-16,0 0-3 0,4-2-3 15,-1-3-1-15,2-3-2 0,3-3-2 0,1-2 0 16,4-3-1-16,3-5-1 0,2-3-1 16,2-3-1-16,3-2 0 0,3-2 0 15,-1-2 1-15,2-6 1 0,0 1 1 16,-1-3 1-16,6-2 0 0,1 2 0 16,1-2 0-16,5-2-1 0,4 3-2 15,8 0-1-15,2 2 0 0,-2-5-2 16,13 6 1-16,3 3-1 0,4 5 0 15,4 3 0-15,6 2 0 0,10 3 0 0,11 6 1 16,2 0 0-16,6-1 2 0,14 2 2 16,10 3 1-16,8 2 1 0,8 4 0 15,4 0 0-15,9 3-1 0,8 6-1 16,-4-3-2-16,-1 2-1 0,2 7-1 16,-11 2-1-16,-7 1 1 0,-11 5 0 15,-16 4-1-15,-11 4 0 0,-18 2 1 16,-17 1-1-16,-13 1 1 0,-14 0-2 15,-14-1-2-15,-12-1-6 0,-10-2-10 16,-8-3-109-16,-7-1-106 0,-6 0-268 0</inkml:trace>
  <inkml:trace contextRef="#ctx0" brushRef="#br0" timeOffset="109810.43">25874 7748 367 0,'-1'-2'87'0,"0"2"4"16,1-1-57-16,0-1-5 0,0 2 0 16,1-1 0-16,-1 0-3 0,0 0-4 15,1 1-2-15,1-1-4 0,-2-2-2 16,0 3-3-16,0-1-1 0,0 0-1 0,1-1 0 16,-2 1-1-16,1 1 1 0,0 0-2 15,0-1-1-15,0 2-2 0,-2-1-1 16,2 0-1-16,0 1-2 0,0 1-1 15,0-1 1-15,-1 1-1 0,0 1 0 16,1 0 0-16,-1 1 1 0,-1-1 1 16,1-2-1-16,0 1 0 0,0 1 1 15,-2-3 0-15,1 1 0 0,-3 0 1 16,0 0-1-16,0-1 1 0,-1 0 0 0,0-2-1 16,0 1 1-16,0-3-1 0,1 0 1 15,5-1 0-15,-2-1-1 0,2-1 1 16,2-2-1-16,0-1 0 0,3 1 0 15,0-1-1-15,-3 0 1 0,4 1-1 16,2 3 0-16,0 3 0 0,0-1 0 16,-2 1 0-16,0 3-1 0,-1 2 1 0,-1 0 0 15,-1 1 0-15,-1 1 0 0,1 3 0 16,-1 2 0-16,0 1 1 0,1 1-1 16,-3-1 1-16,1 0-1 0,-1-3 1 15,0 0 0-15,-1-4 0 0,-1 0 1 16,1-1 2-16,-1-1 0 0,-2-2 0 15,-1 0 0-15,0 0 1 0,-2-2-1 16,-1 1-1-16,0-3-1 0,0-1 0 16,2-2 0-16,1 0-1 0,2-1 1 0,1-1-1 15,4 0 0-15,-1 1-1 0,2 0 0 16,4 2 0-16,0 0 0 0,2 3 0 16,0 0-1-16,0 0 1 0,1 4-1 15,0 0 1-15,-2 0-1 0,0 3 0 16,-2 0 1-16,0 2-1 0,-2 3 1 15,-2 1 0-15,-2 4 0 0,-1-1 1 0,-2 2 0 16,0-2 0-16,-2 0 1 0,0-2-1 16,0-3 0-16,1 0 1 0,-1-4 0 15,1 0 0-15,0-2 1 0,-1-2 1 16,0-1-1-16,-1 0 0 0,0-3 0 16,0-1 0-16,-2-3-1 0,1-2-1 15,2-1 0-15,-1-3-1 0,2 3 1 16,0 0-1-16,3 1-1 0,1 2 1 15,0 3-1-15,3 1 0 0,0 2 0 16,2 1 0-16,1 1 0 0,0 1 1 0,3 1-1 16,1 1 1-16,1 2-1 0,-1 1 1 15,1 0-1-15,-3 1 0 0,1 1 0 16,0 1 1-16,-4-1-1 0,0 2 1 16,-3-1 0-16,-2 0 2 0,-4-2 0 15,-2 1 1-15,-1-2 0 0,-4 0 1 16,-2 0 0-16,0-2-1 0,-1-1 0 15,3-1-1-15,0-2 0 0,1 0 0 16,4 0 0-16,0-3 0 0,1 0 0 0,2 0 0 16,1 0-2-16,2-1 0 0,2 0-2 15,1 0-3-15,5-1-3 0,1 1-5 16,4 0-6-16,-1 1-15 0,2 0-30 16,0 2-43-16,0 1-27 0,-4 0-79 15,-2 2-154-15</inkml:trace>
  <inkml:trace contextRef="#ctx0" brushRef="#br0" timeOffset="110427.78">25836 7709 510 0,'3'-5'111'0,"0"-2"1"15,2 1-84-15,1 1-13 0,2 1-5 16,0 0-1-16,1 2 0 0,1 2-1 16,-3 0-1-16,2 4 0 0,-3-1-1 15,-1 3 0-15,0 2-1 0,-3-1 0 16,-2 3-1-16,-1-1 0 0,-3-1 1 16,-2 1-2-16,0-3 1 0,-2 0-1 0,-1-1 0 15,0-3 0-15,2 1 0 0,-2-4 0 16,2 1 1-16,1-2 1 0,1-1 0 15,0-1-1-15,2-1 0 0,3-2 0 16,3-1-1-16,1-3-2 0,1 1 0 16,2-1-1-16,0 2 0 0,1 0 1 15,-1 3-1-15,-2 1-1 0,-1 2-1 0,-2 3-3 16,-2 2-31-16,-2 0-95 0,-4 2-105 16,-4 2-267-16</inkml:trace>
  <inkml:trace contextRef="#ctx0" brushRef="#br0" timeOffset="112725.98">26258 7127 264 0,'0'0'76'0,"1"0"6"16,-1 0-5-16,0 0-41 0,0 2-7 16,-2-4-1-16,1 2-1 0,1 0-2 0,0 3-3 15,0-3-3-15,0 0-3 0,1 0-2 16,-1 0-4-16,1 0-3 0,-1 0-3 16,0-1-1-16,2 2-2 0,0 0 0 15,0 0 0-15,2 1-1 0,-2 1 1 16,2 1-1-16,0 0 0 0,-2 1 1 15,1 1 0-15,0 0 0 0,0 2 1 16,-1 0 0-16,-1 2 2 0,2 0-1 0,-2-2 1 16,0 1 1-16,1-3-1 0,-2-1 3 15,-2 0 1-15,0-3 1 0,-1-1 0 16,0-1 2-16,-3-1-1 0,-1-1 0 16,1-2-1-16,-1-2-3 0,1-1 0 15,0-3-1-15,-1 0-1 0,4 0-1 16,-1-1 0-16,3 0-1 0,2-1-1 15,2-2 0-15,0 2-1 0,3 1 0 16,1 0 1-16,0 1-2 0,-1 4 1 0,1 0 0 16,0 3-1-16,-1 3 0 0,-1 1 1 15,0 1-1-15,-1 1 2 0,0 3 0 16,0 2 1-16,0 3 1 0,-3 1 0 16,1 3 1-16,-2 1-1 0,0 1 0 15,0 0-1-15,0-1-1 0,0-2 0 16,0-3-1-16,-1-3 1 0,1-1 1 15,-1-4 3-15,-2-2 2 0,-2-1 0 16,-1-1 1-16,-1-1 0 0,-4-4 0 16,-2-2-2-16,0 0-2 0,1-3-2 0,1-2-1 15,1 0 0-15,2-1-1 0,3 2-1 16,4 0 0-16,1 1-1 0,4 1 0 16,1 1 1-16,2 2-1 0,4 1 1 15,0 2 0-15,0 3 0 0,3-1 0 16,-1 5 0-16,-1 1 0 0,-1 2-1 0,-2 2 1 15,-1 2 0-15,-3 1 0 0,-3 4 0 16,-1 1 0-16,-2 0 1 0,0 0 0 16,-3-1 0-16,1-4 1 0,-2 0 1 15,-1-3 0-15,-1-4 0 0,1 0 1 16,-1-4 1-16,1 0 0 0,0-1 0 16,-1-2 0-16,1-3 0 0,1-3-2 15,2-2-1-15,0-2-3 0,3-2-4 16,3-1-6-16,0-1-15 0,5 0-38 0,0 3-73 15,2 2-102-15,-1 6-235 0</inkml:trace>
  <inkml:trace contextRef="#ctx0" brushRef="#br0" timeOffset="113327.75">25906 7752 302 0,'-2'0'88'0,"-2"1"3"0,3-1-17 16,-1 2-38-16,-1-1-13 0,2 1-8 0,1 1-6 16,0 0-6-16,0 2-16 0,0 0-47 15,0 1-32-15,1-1-68 0,0 0-155 16</inkml:trace>
  <inkml:trace contextRef="#ctx0" brushRef="#br0" timeOffset="113497.09">25878 7900 471 0,'-1'3'104'0,"1"1"1"0,-1 1-78 15,-1 1-14-15,2 1-4 0,2 2-1 16,-2 1-1-16,1 0-2 0,0 2-2 15,0 0-2-15,2 1-12 0,-1-1-22 16,-1-1-41-16,1-2-34 0,-1-1-75 16,-1 0-160-16</inkml:trace>
  <inkml:trace contextRef="#ctx0" brushRef="#br0" timeOffset="113638.69">25858 8171 414 0,'0'9'96'15,"-2"-2"1"-15,1-1-62 0,-1 2-17 16,1-1-5-16,1 1-13 0,0-1-45 16,-1-1-51-16,1 0-77 0,0 3-185 0</inkml:trace>
  <inkml:trace contextRef="#ctx0" brushRef="#br0" timeOffset="113813.7">25792 8566 339 0,'-2'9'89'0,"-2"0"2"0,0 0-16 0,2 2-50 15,-1 0-15-15,1 3-6 0,1-1-2 16,-1 3-3-16,1 1-12 0,1 1-17 16,0-1-24-16,-1-1-38 0,0-1-63 15,-1-2-134-15</inkml:trace>
  <inkml:trace contextRef="#ctx0" brushRef="#br0" timeOffset="114325.96">26220 7177 412 0,'1'1'102'0,"0"-1"0"16,-1 0-39-16,2 0-41 0,-1 1-13 15,-1 0-2-15,1 2-1 0,0 2 1 16,0 1 1-16,-1 1 1 0,0 2 1 16,-2 2 0-16,-2 0-5 0,1 2-19 0,-1 1-61 15,-1 1-35-15,0 1-84 16,0 0-184-16</inkml:trace>
  <inkml:trace contextRef="#ctx0" brushRef="#br0" timeOffset="114520.27">26254 7618 394 0,'-5'12'94'15,"2"-1"1"-15,-1 0-57 0,2 2-15 0,0-1-7 16,0 2-3-16,2-2-4 0,0-1-1 15,1 0-2-15,-1-1-1 0,0-2-1 16,1 0-1-16,2-2-10 0,-2 1-19 16,-1 3-53-16,0 0-22 0,0 0-71 15,1 1-150-15</inkml:trace>
  <inkml:trace contextRef="#ctx0" brushRef="#br0" timeOffset="114665.27">26237 8043 403 0,'-2'7'92'0,"-1"-1"2"0,1 1-62 16,-1 0-16-16,1 2-6 0,1 1-5 15,-2 0-10-15,3 1-19 0,-1 1-26 0,1 2-44 16,-1-3-69-16,-1 1-152 0</inkml:trace>
  <inkml:trace contextRef="#ctx0" brushRef="#br0" timeOffset="114814.62">26131 8401 415 0,'-8'11'95'15,"2"-2"0"-15,1 1-55 0,2 0-27 16,2 1-7-16,1-2-4 0,2 3-14 16,1-1-26-16,2-2-57 0,0 1-75 15,0-1-180-15</inkml:trace>
  <inkml:trace contextRef="#ctx0" brushRef="#br0" timeOffset="114972.93">26160 8666 396 0,'-2'12'94'0,"-1"1"4"0,0 1-55 16,2 1-17-16,0-1-8 0,0-1-3 15,-2-1-2-15,3 0-3 0,1-2-2 16,1 1-11-16,0-1-80 0,-1-4-19 15,0-2-78-15,2-2-172 0</inkml:trace>
  <inkml:trace contextRef="#ctx0" brushRef="#br0" timeOffset="115844.88">26139 9114 442 0,'-2'2'106'0,"1"-2"2"0,-1 1-54 0,-2 1-29 16,2 1-6-16,-2 2-2 0,-1-2-2 16,-5 2 0-16,-1 1-2 0,-1 1 0 15,-3-1-1-15,-1 0 2 0,-2-1 0 16,-1 0 1-16,3-2 0 0,1 1 0 16,0-1 0-16,0-3 0 0,-1-2-2 15,1 0-2-15,-1-3-1 0,0 0-1 0,-1-2-2 16,2-2 0-16,0 2-1 0,2-2 0 15,2 3 0-15,1 0-1 0,3 2 0 16,0 2-1-16,2 0-2 0,4 2-1 16,1 2-2-16,1 0-2 0,2 3 0 15,2 1-1-15,1 1 0 0,1 2 2 16,3 0 0-16,1-1 0 0,3 0 1 16,2-1 1-16,0-3-1 0,1-2 0 15,0-2 0-15,0 0 0 0,-1-2-1 0,2 1 1 16,-4-2 0-16,0 2 0 0,-2 0 0 15,-1 1 0-15,-1-2-1 0,-3 2 0 16,1 0-2-16,-2 0 0 0,0 0-1 16,4-2 0-16,0 1 0 0,2-3 0 15,3-1 0-15,0-1 2 0,-1-1 0 16,1-1 1-16,-4-2 0 0,-1 2 1 16,-3-1 0-16,-3 1 2 0,-1-1-1 15,-5 3 1-15,-1 0-1 0,-4 1-2 16,-2 2-2-16,-4 3-4 0,-5-1-129 0,-2 5-114 15,1 1-300-15</inkml:trace>
  <inkml:trace contextRef="#ctx0" brushRef="#br0" timeOffset="117968.69">28379 5891 561 0,'6'-4'119'16,"3"-5"0"-16,0-3-94 0,7-2-18 15,4-4-5-15,2-5 0 0,5-4 0 16,0-4 2-16,4 0 0 0,0-2 2 15,-2-1 0-15,0-1 2 0,-1-1 0 16,-5 0 0-16,-3-3-1 0,-7-1-1 0,-3 2-1 16,-5-2 0-16,-6 2 0 0,-4 5 0 15,-6 6 2-15,-3 5 0 0,-4 3 0 16,-3 6 2-16,-4 3-1 0,1 6 1 16,-1 4 0-16,4 3-1 0,2 3 1 15,4 4-1-15,0 3 0 0,4 5-2 16,3 2 0-16,0 4-1 0,3 7 0 15,2 3-1-15,0 4 1 0,2 5 0 0,0 3 1 16,-2 4 0-16,2 4 0 0,-2-1-1 16,1 6 0-16,1 4-1 0,2 2 0 15,-2-1-2-15,-2-3 0 0,0 1-1 16,-2-7 1-16,0-4-1 0,-1-6 0 16,-3-7-3-16,3-3-5 0,1-5-7 15,3-5-7-15,-2-3-6 0,0-7-9 16,2-5-18-16,-1-7-98 0,0-5-106 15,1-4-254-15</inkml:trace>
  <inkml:trace contextRef="#ctx0" brushRef="#br0" timeOffset="118161.01">28380 6033 354 0,'-21'-5'84'15,"-2"2"6"-15,-1 0-47 0,2 2-10 16,4 1-1-16,2 0 4 0,5 1-1 0,5-1-4 15,6 0-3-15,5 0-3 0,6 0-2 16,8-1-7-16,10-3-6 0,9-1 1 16,11-3-1-16,12-3-1 0,9-3-5 15,5-1-7-15,2-1-120 0,-5-1-2 16,-5 0-90-16,-16 3-192 0</inkml:trace>
  <inkml:trace contextRef="#ctx0" brushRef="#br0" timeOffset="121878.78">26043 7468 115 0,'4'-4'28'0,"-2"-1"2"16,0 1-12-16,0-1-8 0,0-2-1 15,-1 0 0-15,2 0 0 0,4-2 1 16,2 0 1-16,3 0 2 0,3-2 4 0,1 1 5 15,2 0 5-15,2 0 5 0,-4-2 3 16,-1 1 1-16,-1-2 1 0,-1 2-2 16,-2 2-1-16,-3-1-1 0,0 1 1 15,-3 2 0-15,-3 2 0 0,-1 1-1 16,-2 2-4-16,-3-1-3 0,-2 4-5 16,-1 3-7-16,-2 6-4 0,-2 5-3 15,-5 2-1-15,-1 6-2 0,-3 6 1 16,-2 1-1-16,-1 5 1 0,-5-1-1 15,-1 3 0-15,4 1-1 0,-3-2-1 0,0-1 0 16,4 0 0-16,0-4-1 0,7-7 0 16,2-5 0-16,5-5-1 0,3-3 0 15,5-6 0-15,0-3 0 0,6-4 1 16,3-4 0-16,3-5 0 0,5-5 0 16,0-4 1-16,1-4 0 0,2-3-1 15,2-4 0-15,-2 0 0 0,0-1 0 0,0 2 0 16,0-4 0-16,5 3 0 0,-3 0 0 15,1 1 0-15,1 3 1 0,-2 3 1 16,-1 0 0-16,-3 7 1 0,-4 1 0 16,-4 4 1-16,0 3 2 0,-4 4 1 15,-1 2 1-15,-3 1 1 0,-1 4-1 16,-3 5-1-16,-4 5 0 0,-6 5-2 16,-5 6-2-16,-6 4-3 0,-1 8 0 0,-3 5 0 15,-3-1-1-15,1-2 1 0,4 0-1 16,5-3 0-16,0-4 1 0,2-7-1 15,3-8 1-15,7-2 0 0,1-4 0 16,3-4-1-16,2-4 0 0,7-5 1 16,4-4-1-16,6-3 1 0,1-10-1 15,7-5 0-15,5-7 0 0,6-7 0 16,6-3 1-16,0-2-1 0,4-1 0 16,1 2 0-16,-4 4 0 0,-4 3 0 15,-7 8 0-15,-7 7 1 0,-6 8 5 0,-9 4 1 16,-5 7-1-16,-8 8 0 0,-7 6 1 15,-4 5 0-15,-6 6-1 0,-4 3-5 16,-1 4-1-16,-6 2 1 0,3 0-1 16,2-2 0-16,-1 2 0 0,1-4 0 15,6 1 0-15,-1-2 0 0,5-2 0 16,2-2 1-16,3-5-1 0,4-3 0 0,3-5 0 16,1-2 0-16,6-4-1 0,2-2 0 15,3-2-1-15,5-5 1 0,2-4 0 16,5-5 1-16,5-4 0 0,4-6 0 15,6-6 1-15,5 0 0 0,-2-5-1 16,3 1 1-16,-2 1-1 0,-3 4 1 16,-7 6-1-16,-5 3 1 0,-8 6 2 15,-3 5 1-15,-8 5 1 0,-8 8-1 16,-8 4 1-16,-8 8-1 0,-4 6 0 0,-8 4-2 16,-2 5-2-16,-2 7 0 0,5 1 0 15,0 0 0-15,6-4 0 0,4-1 1 16,1-4-1-16,5-3 1 0,2-6-1 15,2-5 1-15,3-4 0 0,2-5 0 16,2-1 1-16,4-4-2 0,3-2 1 16,5-5 0-16,3-6-1 0,6-5 0 15,3-5 0-15,4-9 0 0,6-7 0 0,5 1 1 16,1-7-2-16,0 0 1 0,-1 5 0 16,-2 3 0-16,-4 5 0 0,-6 8 0 15,-7 1 1-15,-3 8 0 0,-8 7 0 16,-4 2 0-16,-6 7 0 0,-5 7-1 15,-6 6 1-15,-4 6-1 0,-4 6-1 16,-1 7 0-16,1 7 1 0,1-2-1 16,5 0 1-16,5-1 0 0,0-2-1 0,5-4 1 15,2-5 0-15,1-6 0 0,0-5 1 16,2-5-2-16,1-4 0 0,4-2 0 16,2-6 0-16,5-5 0 0,3-6-1 15,6-7 2-15,4-7-1 0,7-7 1 16,5-6 1-16,3-4-1 0,-1-1 0 15,-1 4-3-15,-5 6-2 0,-6 7-5 16,-7 8-6-16,-9 14 114 0,-15 12-249 0,-8 9-139 16,-11 11-390-16</inkml:trace>
  <inkml:trace contextRef="#ctx0" brushRef="#br0" timeOffset="137261.82">26569 1655 269 0,'10'-10'74'16,"-5"4"5"-16,0 1-35 0,-3-1-4 15,1 1-3-15,-1-1 1 0,-1 1 1 16,2-1-1-16,-2 1 1 0,0 0-1 15,0 1-1-15,1 2-5 0,-2-1-6 16,0 3-6-16,0 0-5 0,0 2-5 0,-3 2-2 16,-2 4-1-16,-3 3-1 15,-3 4 0-15,-3 6-1 0,-3 4-1 0,-3 6-1 16,-1 1-1-16,-1 5 1 0,1 2 0 16,0 2 0-16,-1 1 1 0,-2-3 0 15,0 0 0-15,0-2 1 0,-1-2-2 16,3-5-1-16,0-3 0 0,2-2 0 15,7-4-1-15,0-4 0 0,4-3-1 16,2-4 0-16,2-4-2 0,3-1 0 16,2-4-1-16,-4-1 0 0,4-1-1 0,0-6 0 15,0-5 0-15,2-3 0 0,0-4 1 16,-1-5 1-16,2-4-1 0,-2-3 1 16,0 3 2-16,-1 5 0 0,-1 1 1 15,-3 3 1-15,1 4 1 0,-2 7 1 16,1 2 0-16,0 3 0 0,2 3-1 15,-1 4-1-15,1 3-1 0,-1 4-1 16,2 3 0-16,-1 2-1 0,1 2 0 0,1 3 0 16,-2 1 1-16,4 0-1 0,-2-1 1 15,0 0 0-15,0 0 0 0,-2-2 1 16,0 0 0-16,-1-3 1 0,-2-1 1 16,2-3 2-16,-2-1 2 0,1-2 0 15,0 0 1-15,1-5 0 0,2 0-2 16,1 1-1-16,1-1-2 0,4-3-2 15,5-3-1-15,8-3-1 0,9-2 1 0,10-7 0 16,13-8-2-16,8-9-6 16,13-5-5-16,9-7-128 0,4-10-120 0,-2-6-306 15</inkml:trace>
  <inkml:trace contextRef="#ctx0" brushRef="#br0" timeOffset="139508.46">23423 1407 487 0,'6'-43'115'0,"-5"13"3"15,-6 7-78-15,2 9-10 0,-2 4-5 16,0 4-5-16,-1 4-6 0,-1 5-4 16,-1 10-5-16,-1 9-2 0,-2 10-2 0,-2 8-1 15,-2 8-1-15,-2 9 1 0,-1 3 0 16,-1 4 1-16,0 1-1 0,0-2 1 15,-2-2 0-15,1-2-1 0,0-3 1 16,1-7 0-16,2-5 0 0,-2-7 0 16,1-7-1-16,2-6 1 0,1-7 0 15,1-3-1-15,1-7 0 0,3-3-1 16,1-4-2-16,2-5-1 0,1-6-2 0,3-5-1 16,1-4 0-16,2-6 0 0,-1-4 0 15,2-5 2-15,0 2 2 0,-1 0 1 16,1 3 2-16,2 3 2 0,-3 8 0 15,1 5 1-15,-1 4 0 0,1 5-1 16,1 3 0-16,-1 4-1 0,-1 6 1 16,1 3 1-16,2 6 1 0,-2 10 0 15,-1 1 1-15,0 7 0 0,-1 0 0 16,-2 1-1-16,-2 0 2 0,0-5 2 0,0-7 1 16,-1-1 1-16,1-5 1 0,4-4 1 15,-1-4-2-15,0-5-2 0,5-4-3 16,3-5 1-16,9-11-1 0,6-5-2 15,7-7 1-15,12-6-2 0,10-9 1 16,7-6-1-16,6-2-6 0,7 3-9 16,10 0-126-16,2 4-118 0,0 6-304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12:08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10993 6901 377 0,'13'-12'81'0,"6"0"1"0,0-2-63 16,7 1-11-16,0 5-1 0,4 1 2 15,0 1 2-15,2 1 2 0,-1 0 3 16,0 1 1-16,-5 2 0 0,-4 2-2 15,-4 0-4-15,-6 0-3 0,-3 1 0 16,-7 1-1-16,-8 1-1 0,-8 1 0 16,-7 0-1-16,-9 4 1 0,-5-1-1 0,-10 2-1 15,-6-2 1-15,-3 2 1 16,-4-3 2-16,-5 1 1 0,-3-1 2 0,-2 1 0 16,0-1 1-16,1 0-1 0,0-2-1 15,5-3-2-15,6 1 1 0,11-2 0 16,7-2-1-16,8-1 1 0,9 0-2 15,8 0-1-15,8 3-1 0,10-1-2 16,7 0-1-16,9-2 0 0,11 1-2 16,9-2 1-16,13-1 0 0,12-2 0 0,8 1 0 15,7 1-1-15,4 1 1 0,0 2-1 16,1-1 0-16,-1 4 1 0,-7 3-1 16,-5 2 1-16,-11 3-1 0,-5 1 0 15,-10 0-1-15,-13 2-2 0,-10 0-1 16,-12-1 0-16,-11 1 0 0,-13-2 0 15,-12-2 0-15,-13-1 2 0,-12-1 1 0,-8-1 1 16,-9-4 0-16,-9-2 0 0,-2-4 1 16,-5-1-4-16,-2-1-6 0,5-2-20 15,4-1-69-15,5-1-26 0,6-2-87 16,11 3-184-16</inkml:trace>
  <inkml:trace contextRef="#ctx0" brushRef="#br0" timeOffset="896.77">18995 7089 455 0,'16'-1'100'0,"-16"2"1"16,-7-2-76-16,-13 4-11 0,-5-1-9 15,-6 2-3-15,-6 2-1 0,-6-1 1 16,-6 0 1-16,-5 0 2 0,-4-2 3 0,-9 0 3 16,-1 0 1-16,-5-1 3 0,1-1 1 15,1 0 0-15,6-2-1 0,7 0-2 16,13-1-1-16,9 0-2 0,11-2-3 15,7 2-2-15,10 2-1 0,10 0-2 16,13 1 0-16,8-1 0 0,12-1-1 16,10-3 0-16,13 0 0 0,12 0 1 15,9 0-1-15,4-1 0 0,7-2-1 16,2 3 0-16,4 3 0 0,-1-1-1 16,-5 1-1-16,-4 1 0 0,-8-1-1 0,-8 2 1 15,-11 2-1-15,-14-2 0 0,-13 1 1 16,-15-2 0-16,-11 4 0 0,-15 2 1 15,-13 2 1-15,-12-2-1 0,-15 0 3 16,-13-1 0-16,-10 3 2 0,-11 0-1 16,-4-3 0-16,-6-4 1 0,-3 1-1 15,0-2-1-15,4 3 0 0,4-2 0 16,6-2-5-16,2 1-48 0,6-1-73 16,7 3-100-16,13-2-246 0</inkml:trace>
  <inkml:trace contextRef="#ctx0" brushRef="#br0" timeOffset="6595.84">16512 5316 404 0,'-11'-25'98'16,"1"-6"2"-16,0 0-64 0,4 0-1 16,2 7-11-16,2-2-6 0,3-2-4 15,3-2-3-15,2-3-1 0,3-4-3 0,3-2-2 16,3-3-2-16,2-2 0 0,2 2-1 15,2 3-1-15,2 0 0 0,1 5 0 16,4 2-1-16,1 3 0 0,3 1-1 16,2 1 1-16,2-1 0 0,1 1-1 15,1 2 1-15,1 2-1 0,2 1 1 16,-2 0 0-16,2 3-1 0,-1 2 1 16,-2 2 0-16,0 3-1 0,0 4 1 0,2 4 0 15,0 3 0-15,3 4 0 0,2 8 0 16,3 5-1-16,3 5 1 0,0 4 0 15,-1 3 0-15,-1 3 0 0,-2 2-1 16,-4-1 1-16,-5 0-1 0,-3 0 0 16,-5 1-1-16,-5 2 0 0,-2 1-1 15,-6 3-1-15,-1 1 0 0,-2 3 0 16,-4 3-1-16,-4-2 0 0,-4 1 1 0,-3 6 2 16,-4-1 1-16,-2 3 2 0,-4 2 2 15,-3 8 1-15,1 2 0 0,-3 2 0 16,0-2 0-16,-1 0-1 0,-2-6-2 15,-2-1-1-15,-2-6 1 0,-5-6-1 16,-2 1 0-16,-3-3 1 0,-5-3-1 16,-3-4 0-16,-6-5 2 0,-4-5-1 0,-2-1 1 15,-6-9 2-15,-6-6 0 16,-2-3 1-16,-4-8 1 0,-1-5 2 0,-3-8 1 16,0-10 1-16,0-9-2 0,4-6 0 15,0-13 0-15,4-4-1 0,1-5-2 16,1-11-2-16,7-2-1 0,4-2 1 15,9-5-2-15,12-1-3 0,14 1-3 16,16-1-5-16,21-1-23 0,20 1-89 16,14 0-97-16,21 6-239 0</inkml:trace>
  <inkml:trace contextRef="#ctx0" brushRef="#br0" timeOffset="9442.25">25678 17106 484 0,'-9'-22'124'15,"-1"4"3"-15,2 2-61 0,0 8-19 16,3 2-20-16,4 5-9 0,1 3-5 0,3 6-6 16,1 3-3-16,3 3-3 0,-1 7 0 15,2 4-1-15,1 2 2 0,0 5-1 16,-2 1 0-16,2-1 1 0,-3 0-1 15,0 0 0-15,0 0 0 0,0-4-1 16,-1-3 1-16,0-5 0 0,-1-4 0 16,-1-4 0-16,0-5 1 0,-1-6 0 0,2-7-1 15,-2-6 1-15,1-6 0 16,2-7 0-16,0-7-1 0,1-5-1 0,2-2 1 16,1-1-1-16,1 2 1 0,1 0-1 15,0 1 0-15,0 4 0 0,1 4-1 16,-1 2 1-16,1 3 0 0,-1 3-1 15,0 7 1-15,0 4-1 0,-1 5 1 16,-1 4-1-16,2 4 1 0,-1 5 0 16,3 5 1-16,1 2 1 0,0 6 0 15,-1 2 3-15,1 4 0 0,-3 2 1 0,0 0 0 16,-4 1 1-16,-2 3-2 0,-1-1 0 16,1-2-2-16,6 0-1 0,1 3 0 15,6-1-4-15,4-1-5 0,2-4-5 16,5-4-8-16,1-1-13 0,-5-2-109 15,1-9-111-15,-1-5-270 0</inkml:trace>
  <inkml:trace contextRef="#ctx0" brushRef="#br0" timeOffset="9695.1">26682 17059 392 0,'6'-12'105'0,"-1"0"6"15,-2 2-47-15,-1 3-15 0,1 2-10 16,-2 2-7-16,-2 4-3 0,-6 4-6 16,-1 6-4-16,-4 4-3 0,-3 4-3 0,-7 3-1 15,-2 2-2-15,-4 3-2 0,2 0-2 16,2 3-2-16,0-1 0 0,3 0-2 16,7 3 0-16,1-2-1 0,6 1-1 15,2-1-2-15,1-6-5 0,2 0-6 16,1-6-10-16,1-3-21 0,0-5-44 15,-2-4-46-15,1-7-88 0,0-7-185 16</inkml:trace>
  <inkml:trace contextRef="#ctx0" brushRef="#br0" timeOffset="9885.2">26418 17058 409 0,'-5'-17'112'0,"1"2"5"15,1 4-49-15,1 4-19 0,2 4-14 16,3 6-8-16,0 4-5 0,4 4-6 0,1 6-3 15,3 3-1-15,5 3 0 0,3 3-1 16,3 1-1-16,6 0-3 0,5 3-2 16,3 1-3-16,-2-3-6 0,0 0-5 15,-4 0-8-15,1 1-10 0,-8-1-34 16,-4-7-73-16,-4-3-94 0,1-2-218 16</inkml:trace>
  <inkml:trace contextRef="#ctx0" brushRef="#br0" timeOffset="10332.19">26942 17088 452 0,'0'-16'117'0,"0"1"7"0,0 3-64 16,1 2-9-16,-1 2-14 0,2 6-7 15,-1 3-8-15,3 5-6 0,-1 5-5 0,0 4-4 16,0 6-2-16,0 2 1 0,0 5-2 15,-1 0 0-15,0 5-1 0,-1 0-1 16,-1-1 0-16,0 0-1 0,0 1-1 16,-1 1 1-16,-1-4 0 0,0-4-1 15,1-3 1-15,-1-3 0 0,1-4 0 16,0-7 1-16,-1-4 0 0,0-4 0 16,2-6 0-16,0-6 0 0,0-6-1 15,3-7 0-15,0-6-2 0,4-9 0 16,4-1-1-16,2-4-1 0,3-1-1 0,6 0-1 15,3-2-1-15,1 3 1 0,1 5 0 16,-1 0 1-16,-3 5 0 0,0 7 2 16,-5 7 0-16,-2 7 1 0,-3 8 0 15,1 7 0-15,-3 7 1 0,1 8 1 16,0 6 1-16,-1 7 1 0,-1 4 2 16,-3 3 1-16,-2 1 1 0,-1 4 0 0,-1-1-1 15,-1-1 0-15,0 1 0 0,3 1-2 16,5 2-1-16,1-2 0 0,7-4 0 15,4 0-5-15,3-5-10 0,7-6-129 16,8-5-119-16,0-7-310 0</inkml:trace>
  <inkml:trace contextRef="#ctx0" brushRef="#br0" timeOffset="17111.91">18466 1368 518 0,'-8'3'122'0,"1"-7"0"15,2 2-64-15,4 2-41 0,3 0-8 16,2 1-4-16,3-2-2 0,5 0 0 15,6-4 1-15,3-5 2 0,6-3 1 0,1 0-1 16,4-5 0-16,1 2-1 0,-3-8-1 16,-2 6-1-16,-1-3 0 0,-5 0-1 15,-4-1-1-15,-2-2 1 0,-3-3-1 16,-5 3 0-16,-3-6 0 0,-4 1-1 16,-4-1 1-16,-5 3-1 0,-4 3 0 15,-4 1 0-15,-4 9 0 0,-3 3 1 0,-4 6-1 16,-2 4 1-16,-2 2 0 0,-1 1 0 15,1 4 1-15,2 5 1 0,4 0 1 16,3 5 0-16,5 2 2 0,1 3 1 16,3 2 1-16,2 5 2 0,2 2 0 15,2 4 1-15,2 1-1 0,4 0 0 16,5 6 0-16,2 7 1 0,5 1-2 16,1 3-1-16,3-1-1 0,1 5 0 15,3 5 0-15,-6-1-2 0,-1-3-1 0,-1 2-2 16,-2-1 0-16,0-1 0 0,-4-2 0 15,-4-8-1-15,3-3 0 0,-2-6-3 16,-3-6-5-16,1-7-7 0,-1-5-10 16,-1-5-13-16,1-5-59 0,0-4-57 15,1-6-105-15,1-4-227 0</inkml:trace>
  <inkml:trace contextRef="#ctx0" brushRef="#br0" timeOffset="17362.16">18794 1702 392 0,'10'-8'104'0,"-3"1"5"0,-1 2-27 15,-2 3-37-15,-3-2-7 0,-1 3-8 16,-5 1-3-16,-2 1-4 0,-6 0-3 0,-5 2-4 16,-8-1-5-16,-7 2 0 0,-6 1 1 15,-4 1 2-15,-3-3 3 0,1 2-1 16,2 0 0-16,3-1-3 0,7 0-2 15,6-2-2-15,4-1-3 0,4 2-3 16,6-3-6-16,3-1-8 0,5 1-13 16,5 0-24-16,2 0-72 0,7-3-28 15,7 3-94-15,4 0-186 0</inkml:trace>
  <inkml:trace contextRef="#ctx0" brushRef="#br0" timeOffset="17729.84">19195 1686 565 0,'7'-13'121'16,"-2"1"4"-16,2 2-96 0,3 3-11 15,2-1-3-15,-2 6 1 0,-1 2 2 16,-3 2-2-16,-1 3-1 0,0 4-2 16,-4 2-1-16,-3 4-2 0,0-2-2 15,1 3-2-15,-3 3-2 0,1-2-1 0,0-2 0 16,0-3-2-16,0-2 1 0,1-3 0 16,-1-2 1-16,2-5 1 0,0 0 1 15,0-4-1-15,1-4 1 0,0-1 0 16,1-4-1-16,0-2-2 0,1-1-1 15,2-1-1-15,2 0-3 0,0 2-6 16,3 3-6-16,0 2-6 0,1 4-24 16,-1 2-45-16,1 5-58 0,-1 6-97 0,2 6-213 15</inkml:trace>
  <inkml:trace contextRef="#ctx0" brushRef="#br0" timeOffset="18184.91">19232 2130 554 0,'-2'-8'124'16,"2"0"3"-16,3 0-88 0,-1 1-16 16,2 2-6-16,0 0-3 0,-1 1-1 15,3 3-1-15,-2 0 0 0,0 2 1 16,-1 1-1-16,0 1-1 0,1 3 0 15,-2 0-2-15,1 2-1 0,-5-1-1 16,4-1-2-16,-2 2-2 0,-2-2-1 0,0-1 0 16,2-2 0-16,-3 0 0 0,3-2 1 15,-1-1 0-15,0 0 0 0,1-1 0 16,-3-2-1-16,-1 0-2 0,0-4-1 16,1 1-2-16,1-4-3 0,-1-1-1 15,0-1-2-15,4-1-1 0,4 1-2 16,4 3 0-16,-1 0 1 0,1 3 0 0,1 3 2 15,-1 2 1-15,1 4 2 0,-1 0 2 16,-4 2 1-16,0 5 3 0,-2 0 3 16,-1 2 3-16,-5 1 4 0,1-1 2 15,-4-1 2-15,-1-1 1 0,0-2-1 16,0-2 0-16,-1-2-3 0,1 0-2 16,0-2-3-16,0 0 0 0,1-4-4 15,0 1-5-15,0-3-9 0,2 1-8 16,3-3-33-16,3-5-98 0,5-2-115 0,5-2-274 15</inkml:trace>
  <inkml:trace contextRef="#ctx0" brushRef="#br0" timeOffset="19214.03">20010 1491 545 0,'-3'-23'128'0,"1"3"5"16,-1 3-79-16,2 2-17 0,0 6-8 16,0 4-5-16,-2 0-5 0,3 10-4 0,-1 4-3 15,-1 11-2-15,-1 5-2 0,-3 5-1 16,-3 11-1-16,1 6 1 0,-2 6 1 16,0 2-2-16,0 2-2 0,0 0-1 15,5 2-1-15,4-5 0 0,1-2 0 16,-1-4-1-16,3-7-4 0,2-7-3 15,2-3-9-15,2-8-9 0,-1-3-10 16,3-7-27-16,2-7-92 0,2-6-104 16,-1-6-251-16</inkml:trace>
  <inkml:trace contextRef="#ctx0" brushRef="#br0" timeOffset="19464.14">20200 1504 606 0,'-3'-20'132'0,"0"2"1"0,-1 4-108 16,0 3-11-16,2 5-4 0,1 2-3 16,1 7-3-16,0 5 0 0,0 5 0 0,1 7 1 15,2 7 2-15,-2 8 1 0,1 8 1 16,0 7 0-16,-1 7-1 0,-1 6-3 16,0 1-2-16,-3-1-1 0,2 0-1 15,-1-3 1-15,-3-4-1 0,-1-7-2 16,0-6-3-16,-2-2-3 0,2-5-4 0,-4-6-5 15,2-4-9-15,4-3-7 16,-5-8-38-16,2-5-68 0,0-9-97 0,-2-8-224 16</inkml:trace>
  <inkml:trace contextRef="#ctx0" brushRef="#br0" timeOffset="19886.93">20146 1605 507 0,'10'-37'119'0,"0"-1"2"0,0 1-68 15,2 2-28-15,4 3-12 0,2 1-5 0,1 7-4 16,2 2-2-16,1 7 0 0,1 8 0 16,1 3 1-16,-1 5 1 0,0 8 2 15,2 4 2-15,-2 6 3 0,-2 4-1 16,-2 5 1-16,-6 2 0 0,-2 2-2 16,-5 0-1-16,-6-3-2 0,-6 1-2 15,-4-4-1-15,-3-2-1 0,-2-2 0 16,-1-1 1-16,-1-3-1 0,-1-4 0 0,0 0 0 15,1-6 2-15,1-1 0 0,3-3 1 16,-2-1 0-16,3-1 0 0,-1-2 1 16,5 0 0-16,4 0-1 0,-1-1-1 15,0 0 0-15,4 0-3 0,0 1-2 16,4 1-1-16,2 4-1 0,-2 3 0 16,5 4 0-16,7 2 0 0,5 6 2 15,1 3 1-15,7 6 2 0,0 1 2 0,7 2 0 16,-1 1 0-16,-2-2 0 0,-1 1 1 15,-2-2 1-15,-4-2-2 0,-3-5-1 16,-1-2 0-16,-3 1 1 0,-2-2 83 16,-1-4-92-16,-1-2-7 0,-2-6-13 15,3-3-34-15,-2-9-36 0,-1-4-55 16,2-7-195-16,-2-5 271 0,-3-8 75 16,-1-10-362-16</inkml:trace>
  <inkml:trace contextRef="#ctx0" brushRef="#br0" timeOffset="20375.22">20767 1018 497 0,'-4'-10'126'16,"3"4"-1"-16,1 5-16 0,-1 2-96 15,3 5-7-15,3 6-1 0,-1 4-1 16,1 5 0-16,-1 5 2 0,-2 1 1 16,3 8-1-16,-1-2-1 0,-4 1-2 15,0-1 0-15,-2-1-2 0,0-2 1 16,4-2 0-16,-3-11-1 0,-1-1 1 16,1-4 0-16,-3-6 1 0,3-5 1 0,-1-4-1 15,-3-3 0-15,2-4 0 0,0-4-1 16,5-4 0-16,-1-1-2 0,2-8-1 15,4-4 0-15,-1-2 0 0,5-3 1 16,4-1-1-16,1 2 0 0,2-1 0 16,0 9 1-16,0 5-1 0,1 3 0 15,-1 6 0-15,-1 7 0 0,1 3 0 0,-4 6 1 16,2 3 1-16,0 5 2 0,0 5 1 16,1 6 2-16,-4 4 1 0,1 1 2 15,-3 6 0-15,-1 1 2 0,0 3 0 16,-4 0 0-16,-2 0-1 0,-2 0-1 15,-1 0 0-15,2-5-2 0,-3 0-1 16,1-4-1-16,0-5-1 0,-1-3-1 16,1-5-5-16,2-3-4 0,1-2-10 15,-2-3-6-15,0-2-12 0,2 0-118 0,2-2-120 16,0-1-286-16</inkml:trace>
  <inkml:trace contextRef="#ctx0" brushRef="#br0" timeOffset="21157.73">21550 1786 572 0,'-14'-4'129'15,"6"1"0"-15,11 2-67 0,9 2-53 16,13 3-6-16,4-1-2 0,13 4-1 0,9-4 1 15,10 2 0-15,6-1 1 0,7 0-1 16,1-2 1-16,0-1-1 0,-2-1 0 16,-7 0 0-16,-5-1-1 0,-5-3 1 15,-8 1-1-15,-6-2-1 0,-7-3-2 16,-4-1-3-16,-2-1-2 0,-5-3-3 16,-6 0-1-16,-4-3 0 0,-3-3 0 15,-5 2 1-15,-4 0 3 0,-5-3 3 16,-3 3 2-16,-8 0 2 0,-1 2 2 0,-4 3 5 15,-3 0 3-15,-2-1 4 16,1 6 2-16,1 2 2 0,3 1 0 0,3 2-1 16,5 1-4-16,3 2-3 0,3 6-3 15,3-1-3-15,5 4 0 0,3 1-2 16,5 4 0-16,5 1 0 0,6 2 1 16,3 1 0-16,4-1 0 0,1 1-1 0,2-3 1 15,-1 1-1-15,-3-3 0 16,-2-2 0-16,-2-1 0 0,-5-3-1 0,-3 1 1 15,-4-3-1-15,-5 0 1 0,-4 1 3 16,-6 1 4-16,-6 4 1 0,-7 6 2 16,-5 4 1-16,-6 1 1 0,-5 5 0 15,-4 2-3-15,-1 1-3 0,0-2-2 16,2-2-1-16,4-2-2 0,5-3-6 16,5-2-11-16,5-3-8 0,9-4-130 15,9-4-124-15,14-5-316 0</inkml:trace>
  <inkml:trace contextRef="#ctx0" brushRef="#br0" timeOffset="21635.06">23376 1553 570 0,'-11'-17'138'0,"4"2"5"16,-2 0-67-16,4 4-40 0,1 2-7 0,1 5-6 16,0 1-5-16,5 6-6 0,-2 8-4 15,-3 6-3-15,1 6-3 0,-2 10-1 16,0 7 2-16,1 8 1 0,-5 3 2 15,4 3-2-15,3 3-1 0,0-3 0 16,1-4 0-16,2-2-1 0,0-6-3 16,3-6-5-16,-2-5-7 0,3-7-8 15,-3-4-6-15,-1-5-7 0,3-6-24 0,0-4-33 16,1-6-58-16,2-6-92 0,0-7-206 16</inkml:trace>
  <inkml:trace contextRef="#ctx0" brushRef="#br0" timeOffset="21834.94">23623 1560 532 0,'11'-26'127'0,"-3"4"4"16,-3 4-75-16,-1 4-22 0,-2 4-11 0,-1 4-6 15,0 6-5-15,-3 8-3 0,-3 6-3 16,-3 9-1-16,1 6-2 0,-2 12 1 16,1 7 0-16,-1 8 1 0,4 7 0 15,3 1-1-15,2 1-1 0,0-2-1 16,-1-4-1-16,1-5-3 0,0-5-4 15,-3-7-5-15,-1-4-10 0,2-5-8 16,0-5-112-16,-2-5-110 0,-1-7-270 0</inkml:trace>
  <inkml:trace contextRef="#ctx0" brushRef="#br0" timeOffset="22191.88">23404 1678 467 0,'13'-40'114'0,"1"2"0"0,7 4-57 0,5 4-29 16,0 4-13-16,8 1-6 0,3 3-3 0,5 2-1 16,5 4 0-16,-4 5 0 0,-1 6 0 15,1 5 1-15,-9 8 1 0,-2 4-1 16,-5 5-1-16,-4 4 0 0,-3 1-125 16,-4 2 124-16,-4 0 1 0,-4 0 0 15,-6 0 0-15,-4 1 0 0,-6-1 0 16,-4 1 125-16,-4-2-125 0,-2 2 1 15,-2-3-1-15,0 0 1 0,-1-2 0 16,2-2 1-16,0 1-1 0,3-2-1 0,3-2 0 16,2 1-1-16,3 1 0 0,5 3-1 15,4-1 1-15,4 3-1 0,6 2 1 16,2 0 1-16,6 1-1 0,2 0-1 16,3-3 1-16,2-1-1 0,2-2-1 15,-1-3 0-15,3-3-2 0,1-2-4 16,1-4-7-16,-2-2-3 0,1-5-128 0,-3-3-118 15,-2-1-302-15</inkml:trace>
  <inkml:trace contextRef="#ctx0" brushRef="#br0" timeOffset="22632.06">24249 1070 613 0,'0'-14'130'0,"-2"7"-1"0,2 1-107 16,-3 7-16-16,4 5-3 0,1 4 1 15,-1 5 2-15,-1 3 2 0,0 3 2 16,0 8 0-16,1 2 1 0,-3 4-1 16,-1 3-1-16,3-4-5 0,-2 3 0 15,-1 1-2-15,2-8 0 0,0-3 0 0,-1-6 0 16,1-7 0-16,0-3 1 0,1-6 0 15,0-3 2-15,-1-4-1 0,1-3-1 16,0-3 0-16,0-6-2 0,2-3-1 16,1-8-2-16,3-2-1 0,1-3 0 15,4-6 1-15,4-1-1 0,3 3 2 16,1 2-1-16,2 6 0 0,1 3 0 16,-1 4 0-16,-1 9 0 0,-2 7 0 0,3 1-1 15,-1 6 1-15,-2 1 1 0,-1 6 1 16,0 0 1-16,-2 9 4 0,-4 3 2 15,-3 5 1-15,-5 7 1 0,0 3 1 16,-2 3 1-16,-1 2-3 0,1-5-1 16,0-3-2-16,2-3-1 0,-1-5-4 15,6-7-6-15,2-4-8 0,3-6-3 16,3-3-134-16,3-3-124 0,1-2-315 16</inkml:trace>
  <inkml:trace contextRef="#ctx0" brushRef="#br0" timeOffset="35435.48">20513 2882 310 0,'7'-7'91'0,"-1"-1"8"16,-2 2-21-16,-3-1-27 0,-1 2-7 0,-4-1-5 15,4 2-5-15,-1 1-7 0,-3 1-6 16,2 2-5-16,0 4-5 0,-3 1-2 15,-3 6-2-15,-4 5-1 0,-3 5-2 16,0 6 0-16,-4 1-1 0,-2 3 1 16,0 2-1-16,0-2 0 0,1-3 0 0,3-1-1 15,1-3 0-15,1-1 1 0,3-2-1 16,1-4 0-16,2-5 0 0,2 3 0 16,1-7-2-16,0-1 0 0,1-3-4 15,1 1-8-15,1-1-12 0,0 1-17 16,-1-4-48-16,-1 0-37 0,1-1-82 15,-3-2-169-15</inkml:trace>
  <inkml:trace contextRef="#ctx0" brushRef="#br0" timeOffset="35718.86">20237 2988 443 0,'-2'-6'112'0,"-2"-1"5"0,2 1-60 15,-1 3-16-15,2 0-9 0,0 1-6 16,1 2-7-16,0 0-6 0,1 0-4 16,1 1-4-16,2 3-3 0,2 2-1 0,4 4-1 15,2 2 1-15,3 4 1 0,2 2 1 16,3 2-1-16,1 1 1 0,1 0 0 16,1 0-1-16,2 0 0 0,-2-2-1 15,1 1 0-15,-2-2 0 0,0 0 0 16,-2-4 0-16,-3-1 0 0,-1-1 0 15,-3-1 1-15,-2-4-2 0,-2 1-3 0,-2-2-5 16,-2-1-14-16,1 0-107 16,-3-8-107-16,-2 0-269 0</inkml:trace>
  <inkml:trace contextRef="#ctx0" brushRef="#br0" timeOffset="36441.12">23535 2745 575 0,'-10'-11'131'0,"-1"2"4"0,0 4-95 0,1 2-14 16,3 2-6-16,7 0-4 0,0 2-5 15,1-2-4-15,9 1-3 0,1 2-2 16,1 3-1-16,4 4 0 0,7 4-1 16,4 3 2-16,4 8-1 0,-4 3 0 15,1 2 1-15,2 3-1 0,-1 0 0 16,-3 0 0-16,-4-1 0 0,-1-3-1 16,-2-5-1-16,-5-3-5 0,0-4-3 15,-4-4-5-15,-3-3-6 0,-2-3-5 0,-1-3 0 16,-2-3-20-16,2-4-42 0,-2-3-43 15,1-5-84-15,1-4-188 0</inkml:trace>
  <inkml:trace contextRef="#ctx0" brushRef="#br0" timeOffset="36731.17">23945 2734 335 0,'0'-4'96'0,"0"1"7"0,0-1-19 15,-1 2-42-15,1 2-13 0,0 0-6 16,0-1-7-16,0 1-6 0,1 0-6 15,1 1-1-15,0 1 1 0,0 1 2 16,1 3 4-16,1 4 4 0,-2 2 2 16,2 4 3-16,-2 5 0 0,-1 5 0 15,-1 5-1-15,-2 3-1 0,-3 3-3 16,-1 2-2-16,-4 2-2 0,-2-1 1 0,-3 0-2 16,-2-1 0-16,0-7 0 0,-1-2 0 15,1-3-1-15,2-3-2 0,3 0 0 16,2-6-2-16,3-5-1 0,1 1-1 15,3-3-1-15,2-2-1 0,0-6 1 16,1 0-1-16,0-2-2 0,0-1-5 16,0-1-2-16,0-5-134 0,0-5-120 15,-3 0-313-15</inkml:trace>
  <inkml:trace contextRef="#ctx0" brushRef="#br0" timeOffset="40029.07">21317 4705 180 0,'-4'-8'60'0,"0"-1"4"16,2 1-11-16,-1-2-9 0,3 1-5 16,0 2-6-16,0-2-5 0,0 0-4 15,2 1-2-15,-2-2-3 0,1 0-3 16,-1-1 0-16,0 0 0 0,-1-1-1 16,1-1 0-16,-2 1-2 0,2-1-1 0,2-2 0 15,-1-1-1-15,0-1-2 0,3-1-1 16,-2 0 0-16,1 0-1 0,2 2 0 15,-3 0-1-15,1 0-2 0,0 1 0 16,1 1-1-16,0 2 0 0,2 0-2 16,-3-3 0-16,6 2 0 0,1-1-1 15,1-2 0-15,1 2 0 0,1 1 0 16,-1 1-1-16,1-1 1 0,1 1 0 16,-1 1 0-16,1 1 0 0,2-1 1 15,1-1-1-15,2 0 0 0,1 0 0 0,1 3 0 16,0-1 0-16,3 0 1 0,-2 0-1 15,0 3 0-15,-1-2 0 0,-2 2 0 16,0-1 0-16,-2 1 0 0,0 1 0 16,-2 0 1-16,2-2-1 0,1 1 1 15,-1 0-1-15,2-1 0 0,2 0 1 16,0-1-1-16,0-1 0 0,1 2 1 0,-1-1-1 16,0 0 0-16,-3 4-1 0,2 2 1 15,-3 0 0-15,3 2 0 0,-2 1 0 16,0 1-1-16,-1 2 1 0,-1-3-1 15,1 2 1-15,2 1-1 0,-2 2 1 16,1-2 0-16,3 3 0 0,1 1 0 16,0-1 0-16,2 0 0 0,0 1 0 15,1-1-1-15,1 2 1 0,0-2 0 0,-1 0 0 16,0 0 0-16,0 0 0 16,-2 0 0-16,1 3 1 0,-1-2 0 0,-1 2-1 15,4 2 1-15,-2-1 1 0,-2 2-1 16,0 2-1-16,-2-1 1 0,-1 2-1 15,-1 1 1-15,-2-1-1 0,-1-2 0 16,-1 2 0-16,1 2 1 0,-1-1 0 16,-1 1-1-16,-2 1 1 0,-2 1 0 15,0 2 0-15,-3 3 0 0,0-1 1 16,0 2-1-16,-1 0 0 0,0 2 0 0,1 0 0 16,0-1 0-16,0 0 0 0,-1-1 0 15,0-2-1-15,0-2 0 0,0 0 1 16,-3 0-1-16,-2-2 1 0,-1 1 0 15,0-4 0-15,-2 1 1 0,1-2 0 16,-2-1 0-16,1-1 0 0,-1-1 0 16,3 2 0-16,-4 1 1 0,1-1 0 15,-1 0 0-15,-2 1 1 0,1 1 0 0,-2 0 0 16,-3 1 0-16,3 1 0 0,-2 0-2 16,0 1 1-16,0 0-1 0,-1-1 0 15,2-2-1-15,0 0 0 0,0-2 0 16,0-2 0-16,0-1 0 0,-1 0 0 15,0-1 1-15,-1 0-1 0,-4-2 1 16,-1 2-1-16,-1 0 0 0,-4-3 0 16,-1 3 0-16,-3-1 0 0,1 1 0 0,0-2-1 15,2 2 1-15,0 1 0 0,1 1 0 16,1 1 0-16,1-2 2 0,-1 1-1 16,-1-2 1-16,-1 0 1 0,-1-3-1 15,1-1 0-15,-1 2 0 0,0-2-1 16,-1 0-1-16,0 1 0 0,0 1 0 15,0 0 0-15,-2 1 0 0,-1-2-1 16,2-1 1-16,-5 1 0 0,1-2 0 0,-2-1 0 16,-4-1 0-16,1-2-1 0,-2 0 1 15,-1-2 0-15,0-3 0 0,-3-4 0 16,-1-3-1-16,-3-3 1 0,1-2-1 16,1-6 1-16,-1-1 0 0,3-1-1 15,2 2 1-15,3 0-1 0,3-2 0 16,1-2 0-16,2 0 0 0,4 0 2 15,1-5 0-15,2-2 2 0,1-2 0 16,2-1 0-16,3-2 1 0,4 1-1 16,0 1-1-16,3-1-1 0,2 0-1 0,4 2-1 15,4-1 0-15,2 2-2 0,2 2-2 16,1-1-1-16,3 3-3 0,3 2-12 16,0 2-35-16,4 0-77 0,8 2-98 15,4-4-237-15</inkml:trace>
  <inkml:trace contextRef="#ctx0" brushRef="#br0" timeOffset="42547.05">13390 4558 238 0,'-5'-13'58'0,"3"1"0"0,1-3-33 16,2-2-9-16,3-2-8 0,0-6-4 15,5-1-2-15,3-2 0 0,1-7 0 16,0 1-1-16,3 1 1 0,3 1 1 16,2 1 0-16,-1 4-1 0,4 0 1 15,-1 5 0-15,3 1-2 0,1 0 1 16,0 3-2-16,0-1 0 0,4 1 0 16,-2-1 0-16,5 1 0 0,-1 2 1 15,2-1-1-15,2-2 1 0,1 3-2 0,2 4 1 16,0 2-1-16,0 3 1 0,-1 1-1 15,-2 4-1-15,1 7 1 0,-5 0 0 16,0 4 0-16,-4-3 0 0,0 6 0 16,1 2 0-16,-2 2 1 0,-1 0-1 15,0 1 1-15,1 0 0 0,2 5 0 0,-3-1-1 16,-1 0 1-16,2 4 0 16,-1-3-1-16,-1 4 0 0,-2 3 1 0,0 2-1 15,-1 3 1-15,-1 4 0 0,-2 1 0 16,1 5 0-16,-1 1 0 0,-1 0 0 15,0-1 1-15,-1 1-1 0,1-2-1 16,0-2 1-16,2-2 0 0,-1 3 0 16,-1 4 0-16,4 0 1 0,-1 1 2 15,0 2 2-15,-2 4 1 0,-2 2 4 16,-2 2 1-16,-1 2 1 0,-3 1 1 0,-2 4-1 16,1 4-2-16,-1 1-1 0,-2 2-3 15,3 0-1-15,-1 1-3 0,0 0 0 16,0 2 0-16,0 0 1 0,-2 1 2 15,1 0 2-15,-2 0 1 0,2 1 1 16,0 1 0-16,0 0 0 0,2-4-1 16,2 0-2-16,2 1-2 0,0-6-1 0,3-2 0 15,-1-6-1-15,1-2 0 0,-2 1-1 16,0-2 1-16,-3-4 0 0,-5 4 0 16,-5 1 1-16,-3 1 2 0,-6 2 0 15,-7 2 2-15,-3 6-1 0,-3 2 0 16,-5 2 0-16,-3-1-1 0,-4 2-1 15,-2-2-2-15,-2-3 0 0,-1-4-2 16,0-6-1-16,1-2 0 0,-1-9 0 16,-2-5-1-16,0-5 0 0,1-5 1 15,-2-6 1-15,-1-7-1 0,-5-5 1 16,-2-2 0-16,-1-5 0 0,-4-7 0 0,-2-6 1 16,-5-2-1-16,-1-7 0 0,-3-6 0 15,1-5 1-15,-4-9 1 0,1-5 5 16,0-5 4-16,0-10 4 0,3-4 3 15,5-2 3-15,-2-8 0 0,7 0 0 16,3-4-5-16,3-6-4 0,0-5-3 16,-1-4-4-16,1-6-1 0,3-6-3 0,0-13 0 15,4-7-1-15,3-12 0 0,8-10 0 16,11-9-1-16,6-14 1 0,11-7-1 16,7-4-3-16,9-10-7 0,9 0-12 15,6-5-32-15,-1 1-62 0,6 4-87 16,-2 0-200-16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13:20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8226 10859 407 0,'5'-9'90'0,"3"0"0"16,4 0-68-16,3 3-9 0,2 3-6 15,3 1-4-15,4-1-1 0,3 2 0 16,2 0 2-16,4 0 2 0,4-2 1 15,3 3 2-15,4-1 2 0,6-1-1 16,3-1 1-16,7 2-2 0,1-2-2 0,6 2-3 16,5-1-1-16,1-1-1 0,8 2 0 15,2-1-2-15,7-1 1 0,2 1 1 16,6-3 2-16,2 0 0 0,7 0 1 16,3 4 2-16,0-3 0 0,5-1-1 15,3 3 0-15,4 3-1 0,0 1-1 16,5-3-2-16,5 2 0 0,5 2 0 15,4 0 0-15,6-1-1 0,3-1 0 0,9 0 0 16,4 3 0-16,3-3-1 0,6-1 1 16,5 5 0-16,0-1-1 0,5 1 1 15,5 4-1-15,-1 0 0 0,4 2 1 16,0 1-1-16,0-1 0 0,6 2 0 16,-1-2 0-16,2-1 0 0,1 1 1 15,2-4 0-15,4 2 1 0,3-1 2 16,1 1 1-16,3 1 1 0,7 0 1 0,2 1 0 15,5 1 0-15,0 3-1 0,6-1-2 16,3 5-1-16,1-3 0 0,-3 4-2 16,2-3 1-16,-2 1-2 0,-1 1 0 15,0-2-1-15,-5-1-3 0,1-1-3 16,-1-1-2-16,-2-1-2 0,-2 0-2 16,-1-2-1-16,0-1 0 0,-4 0-1 0,0-1 1 15,-1-1 0-15,-3 2-1 0,-2-3-1 16,-1 2 2-16,-8-3 1 0,2-1 1 15,-4 4 2-15,-5-4 3 0,-2 1 3 16,-8-3 2-16,6 0 2 0,-7 2 0 16,-10-4 0-16,2 1 1 0,-10-2-1 15,-3 0 1-15,-2 0-1 0,-10 0 1 16,-4-1-1-16,1-1 0 0,-2-3 0 16,1 2 1-16,-10-3 1 0,-6 0 3 0,-8-4 0 15,5 4 2-15,-14 2 0 0,-10 2 1 16,-9-3-1-16,-2 0-2 0,-1 5-1 15,0 3-1-15,-10 2-2 0,-3-2 0 16,-4 5 0-16,-7 3-1 0,-8 5 1 16,-7 1-1-16,-8 3 0 0,3 2-1 15,0 2 1-15,-1 5-1 0,-2 2 0 16,2 3-1-16,-4 0 0 0,-5 2-1 16,-9 1 1-16,-7 3-1 0,-6 0 1 15,-3 0-1-15,-3 4 2 0,-3 3 0 0,-2 5 2 16,-1 2 3-16,-3-2 2 0,-2 4 1 15,-1 4 3-15,-2-1 0 0,-2 6 2 16,-2 3-1-16,1 3-2 0,0 4-1 16,0 4-1-16,3 1-1 0,0 7-1 15,3 3-1-15,2 4 0 0,3-1-1 16,2 7 0-16,1 7 0 0,2 4-1 0,-1-1 0 16,3-1-1-16,-1 4 0 0,1 3 0 15,-1 0 0-15,-1-6-1 0,-2-2 1 16,0 5-1-16,2-1 1 0,-3-3-1 15,0-4 1-15,2 0 0 0,0-1 0 16,2 1 0-16,1-9-1 0,2-5 1 16,1 0-1-16,2-3 1 0,0-2-1 15,0-5 0-15,4-3 0 0,-2-6 1 16,-2-1-1-16,-3-8 0 0,-5-5 0 16,-8-6 0-16,-3-5 0 0,-9-7 1 0,-2 0-1 15,-3-5 0-15,-4-4 0 0,-2-5 1 16,6-3 0-16,-2-3 1 0,-4-3 1 15,0-3 0-15,-1-1 1 0,-4-1 0 16,-5-1-1-16,-10 0 1 0,-12-3-2 16,-10 2 0-16,-4 0 0 0,-4-1-1 15,-8 1 0-15,-10-1-1 0,-8-1-1 16,2 5-1-16,2-5 0 0,-8 0-1 16,-12-6 0-16,-5 6-1 0,-3-5 1 0,-10 1 1 15,-11 0 0-15,-10-2 0 0,-14-2 1 16,-4 4 0-16,-8-9 1 0,-14 2-1 15,11 0 1-15,-22-5 0 0,-4 1-1 16,-8 0 2-16,-7-2-1 0,-9 2 1 16,3-3 0-16,-16 0 1 0,12 0 0 0,-10-2 1 15,3-1 0-15,-8 2 0 0,1-1-1 16,-10 2 1-16,2 0-1 0,-14 2-1 16,0 3 0-16,-9 2 0 0,0 1 0 15,-7 2 0-15,1-1-1 0,-6 2 1 16,2 0-1-16,1 0 0 0,0-1 0 15,4 2 0-15,-4-1 1 0,5 0-1 16,-1 0 0-16,6 2 0 0,-1-1 1 16,4 6-1-16,-3-3 0 0,4 1 1 0,5 1-1 15,-3 0 0-15,6 2 1 0,1 1-1 16,8-3 0-16,4 2 1 0,8-1-1 16,-2 0 1-16,10-1-1 0,0-1 0 15,5 2 0-15,3-2 0 0,-2 0-1 16,4 0-1-16,6 0 0 0,-1 4 1 15,5-1-1-15,1 1 0 0,7-1 1 16,9 3 0-16,2 0 0 0,9-2 1 16,9-3 0-16,9 3 0 0,14 0 0 0,6-4 1 15,11 0-1-15,7 0 1 0,9 4 0 16,9 0 1-16,8-3-1 0,6-2 0 16,10 4 0-16,4-2 0 0,13-1 0 15,8-2 1-15,7-2 0 0,12 1 1 16,7-4 0-16,7-1 0 0,9 0 1 15,5-7 0-15,3-2-1 0,6-3 0 0,-1-5 0 16,1-2 0-16,1-3-1 16,1-3 0-16,0-4-1 0,2-5 0 0,-3-6 0 15,6-6 0-15,2-4-1 0,3-6 1 16,0-6-1-16,3-3 0 0,2-5 1 16,-1-3-1-16,1-3 0 0,0-5 1 15,-3-2-1-15,0 0 0 0,-2-8 1 16,-1-1-1-16,2-4 0 0,-2 1 0 0,0-2 1 15,-1-5-1-15,2-4 0 0,1-2 0 16,0 3-1-16,-2-2-1 0,-1-7 1 16,2-1-1-16,0 3 0 0,-4-1 0 15,-2-2 1-15,-1-2 0 0,0 0 0 16,-3 8 1-16,-2-4 0 0,-1-2 0 16,0 2 0-16,0 7 0 0,1-1 0 15,2-1 0-15,0-1 0 0,2 4 0 0,4 6 0 16,1 4 0-16,3-2 0 15,1 2 0-15,-1 8 0 0,2 3 0 0,1 6 0 16,1 5 0-16,0 1 0 0,-1 7 0 16,0 4 0-16,1 1 0 0,0 7 0 15,1 0 1-15,-2 2-1 0,1 6-1 16,1 5 1-16,-1 6 0 0,-1 6 0 16,2 3 0-16,0 6-1 0,8 3 1 15,9-2-1-15,15-2 0 0,24-2 1 0,23-5-1 16,33-3 1-16,40-5 1 0,41 0 0 15,43 2 0-15,35 5 10 0,32 7-135 16,22 9-111-16,10 1-293 0</inkml:trace>
  <inkml:trace contextRef="#ctx0" brushRef="#br0" timeOffset="5390.61">13575 14465 212 0,'12'-2'75'0,"-2"0"14"16,-5 0-7-16,-4 0-17 0,-2-1-5 16,-4 1-9-16,-7-1-7 0,-7 1-12 0,-9-1-16 15,-8 1-8-15,-9 1-3 0,-11 1-1 16,-3 0-1-16,-2 2 1 0,-7-1-1 16,-3 2 0-16,-2-1-1 0,1 1 1 15,-1 2-2-15,2 1 1 0,2 0-1 16,6 0 0-16,8-1 0 0,7 1 0 15,10-2-1-15,9-2 1 0,6-1-1 16,7-1 1-16,9 2-1 0,6-1 1 0,8 1 0 16,7 2 1-16,7 0-1 0,4 1 0 15,11-3 1-15,10 1-1 0,8-1 0 16,11-1 0-16,6 0 0 0,4-2 0 16,4-1-1-16,2-2 1 0,-2-2-1 15,-1-1 0-15,-5-2 0 0,-6-1 1 16,-4 0-2-16,-7 2 1 0,-10-2 1 15,-6 2-1-15,-12-1 3 0,-6 1 1 0,-7 2 4 16,-5 0 3-16,-4 0 0 0,-5 1 1 16,-5 2-1-16,-3 1-2 0,-8 2-2 15,-7 1-2-15,-9 3-3 0,-7 2-1 16,-12 1-1-16,-8 2 1 0,-5 1 0 16,-3 2 0-16,-3-3-1 0,-4 2 1 15,0-4 0-15,-4 2-1 0,0-2 1 16,1-1 0-16,2-4 0 0,8-2-1 15,7-3 1-15,11 1-1 0,14 0 1 0,11-4-2 16,10 1-7-16,9 2-30 0,13-2-87 16,11-4-102-16,9-1-252 0</inkml:trace>
  <inkml:trace contextRef="#ctx0" brushRef="#br0" timeOffset="11329.81">17030 14337 354 0,'-7'-1'80'0,"-1"5"2"16,-3 1-48-16,-5 1-21 0,0 5-8 16,-3 1-2-16,-2 2 0 0,0 0 0 15,2 2 1-15,-2-1 0 0,4 1 2 16,-4 0 1-16,-3-1 2 0,4 1 1 16,-4-1 2-16,0-2 0 0,-2-1 0 15,-4 0 0-15,0-4-1 0,-5 0-1 16,-5-2-1-16,-4 0-1 0,-6 0-1 0,-2 1-1 15,-2-1-1-15,1 2-1 0,-1-2 1 16,0-2-2-16,3 2 0 0,-2-1-1 16,0-3 1-16,-4-1-2 0,1 2 1 15,-1-1-1-15,2 1 0 0,1-2 0 16,1-1 0-16,1 0-1 0,2 0 1 16,1 0-1-16,-2-2 1 0,0 2-1 15,-1 0 0-15,3 2 1 0,0 1 0 16,3-2 0-16,2-1 0 0,1 0-1 0,4-1 1 15,0-3 0-15,1 0 0 16,0-2-1-16,0-1 1 0,-4-1 0 0,2 1-1 16,0-3 1-16,1 1-1 0,3-2 0 15,3-1 1-15,2 2-1 0,7-1 0 16,2 1 1-16,1-1-1 0,2 0 0 16,2 1 1-16,2 1-1 0,1 0 0 15,-1 0 0-15,3 2 1 0,1 1-1 16,2 1-1-16,3 1 1 0,1 2-1 0,2 0-1 15,2 1 0-15,2 2-1 0,2-1 0 16,2 3 0-16,2-1 0 0,3 1 1 16,4 2 1-16,2 1 1 0,4 0 0 15,5 3 0-15,3-2 0 0,5 0 0 16,8 1 0-16,5 2 0 0,5-1 0 16,3 0 1-16,0-2-1 0,2 5 0 0,-1-1 0 15,-2-3 0-15,-4 0 1 0,-1-2-1 16,-2 0 0-16,5 1 1 0,1-3-1 15,-1 0 1-15,0-2-1 0,0 3 0 16,0-1 0-16,-1 1 1 0,-1-4-1 16,-3 1 0-16,1-2 0 0,3 5 0 15,2-5 0-15,1 1 0 0,-2 2 0 16,-2-2 1-16,1 0-1 0,-5-1 0 16,-1-3 0-16,-4-1 1 0,-2-2-1 15,0-4 1-15,0 0 0 0,1 0 0 0,2-2 0 16,1 0 0-16,-3-3 0 0,2 1 0 15,-3 0 1-15,0-1-1 0,-1-2 0 16,-3-2 1-16,1 1-1 0,-1-2-1 16,-2 1 1-16,-1-1-1 0,-3 1 0 15,-3 1 1-15,-4 2-1 0,-5 2 0 16,-5 3 1-16,-2 3 0 0,-2-1 1 0,-7 1 0 16,-5 0-12-16,-5 3-24 0,-5 0-76 15,-2 5-88-15,-5 0-221 0</inkml:trace>
  <inkml:trace contextRef="#ctx0" brushRef="#br0" timeOffset="16032.91">15039 2727 408 0,'-12'-2'119'0,"-1"-1"4"15,2 2 4-15,1 1-83 0,4 0-12 16,1 0-9-16,3 2-6 0,0-4-4 16,3 4-5-16,2-3-3 0,5 2-2 15,3-2-2-15,6 1 0 0,5-1 0 0,5 3 0 16,4-4 0-16,3 2 0 0,2-4 0 16,0 1-1-16,-2-4 1 0,-2 1-1 15,-1-4 1-15,-3 2-1 0,-5 0 1 16,-4 2-1-16,-6 1 1 0,-3 2-1 15,-2 1 1-15,-7 2 2 0,-2 4 0 16,-4 5 1-16,-3 1 0 0,-1 6 1 16,-4 4-1-16,-2 6 0 0,2 6-1 0,-2 4 0 15,3 2-1-15,1 5 0 0,-3 0 0 16,1-1 0-16,-1 1 0 0,-2-3 1 16,-2-1-1-16,-2-6 1 0,-3-2-1 15,-1-4 2-15,-1-2 1 0,-2-1 1 16,-2-6 1-16,2-3 2 0,3-2 1 15,2-1 2-15,3-5-1 0,4-3-2 16,6-3 0-16,1-1-3 0,6 0-1 16,-1-3-3-16,4-2-3 0,9-1-1 0,-1-4-1 15,4-1-1-15,7 0-1 0,6-1 1 16,6 1-1-16,2 4 1 0,1 2-1 16,7 2 0-16,-1 2 1 0,4 1 0 15,-5 2 0-15,6 1 1 0,-2 2-1 16,4-1 0-16,-4 2 0 0,2 0 1 15,-3 5-2-15,-2-1 1 0,-4-3-3 16,-5 0-1-16,-6 0-2 0,-4-4-5 0,-5-1-4 16,-3-4-7-16,-5-1-31 0,-3-5-83 15,-4 0-100-15,1-1-242 0</inkml:trace>
  <inkml:trace contextRef="#ctx0" brushRef="#br0" timeOffset="16325.82">16368 3122 575 0,'-7'1'131'0,"-7"-1"0"16,-6 1-92-16,0 2-17 0,-6-1-7 0,-6 2-5 15,-4-1-4-15,-3 0-1 0,-2-1-2 16,4 1-1-16,0-2 0 0,4-1 0 16,9 0 0-16,3 0 0 0,6 0-3 15,6 0-5-15,8-2-3 0,7-2-6 16,8-2-4-16,4 0-3 0,8-1-6 16,6-1-13-16,6-2-38 0,0 0-46 15,4-2-81-15,0-3-189 0</inkml:trace>
  <inkml:trace contextRef="#ctx0" brushRef="#br0" timeOffset="16466.12">16350 2969 479 0,'-21'-3'127'0,"-6"0"4"16,-5-1-43-16,-5 3-43 0,-3-1-14 15,-3 1-8-15,2-1-6 0,0 0-1 16,5-1-3-16,3 1-1 0,7-2-3 16,7-1-2-16,8 3-11 0,6-1-5 15,10 1-10-15,9-3-26 0,11-2-99 0,9-2-112 16,13 0-264-16</inkml:trace>
  <inkml:trace contextRef="#ctx0" brushRef="#br0" timeOffset="16910.7">16870 2753 574 0,'0'-8'119'0,"2"0"2"0,6-1-105 16,1-2-7-16,6-2-3 0,4-3 0 16,1-2 0-16,5-2 1 0,1 0-1 15,-2-1 0-15,1 0-1 0,-2 0-1 0,-2-2 1 16,-3-4 0-16,-4-3-1 0,-4-3 1 15,-7 0 2-15,-5-2 2 0,-4 1 3 16,-6 3 2-16,-4 5-1 0,-4 6 2 16,-3 7-2-16,1 6-2 0,-2 6-3 15,2 6-2-15,0 3-3 0,1 6 0 0,3 3-1 16,2 6-1-16,1 6 1 0,3 3 0 16,3 4 0-16,2 7 0 0,3 8 1 15,3 3 1-15,1 4 0 0,2 4 1 16,6 4-1-16,0 1 0 0,5 0-1 15,0-2 0-15,1-4-2 0,-3-2 0 16,0-6 0-16,-6-6-4 0,-2-5-5 16,-1-5-7-16,-4-5-9 0,0-5-10 15,-2-9-118-15,-4-6-118 0,1-8-285 16</inkml:trace>
  <inkml:trace contextRef="#ctx0" brushRef="#br0" timeOffset="17118.74">17140 2982 556 0,'-23'0'126'0,"-7"0"3"16,-5-3-90-16,-6 3-15 0,-4 1-4 16,-10 1-4-16,3 0-1 0,-1-1-3 15,0-1-3-15,4 1-1 0,7-1-2 16,4 0-2-16,12-1-6 0,6 0-16 15,10 1-6-15,13-1-114 0,9 0-112 16,4-2-281-16</inkml:trace>
  <inkml:trace contextRef="#ctx0" brushRef="#br0" timeOffset="17368.08">17586 2668 603 0,'-17'-11'136'16,"-1"2"1"-16,-2 3-85 0,2 9-35 0,-1 4-9 15,1 5-3-15,-1 3-1 0,3 6-1 16,-1 5 1-16,1 7-1 0,1 3 0 16,6 5 0-16,2 4 0 0,4 3 0 15,5-2-2-15,4 2 0 0,8-3 0 16,3-1-1-16,4-5-5 0,4-3-3 15,5-2-9-15,2-7-124 0,-1-3-117 16,0-11-299-16</inkml:trace>
  <inkml:trace contextRef="#ctx0" brushRef="#br0" timeOffset="17830.91">17690 2902 727 0,'-9'-13'141'0,"3"4"0"0,2 1-105 16,4 4-106-16,5 2 76 0,3 3-2 16,3 2-4-16,3 2-1 0,5 3 1 0,1 4 0 15,3 3 0-15,0 4 1 0,-1 2-1 16,-1 2 1-16,-5-1-1 0,-3 1-1 16,-7 0 2-16,-4-3-1 0,-7 0 0 15,-2-3 1-15,-4-1 0 0,0-2 1 16,-2-1 0-16,2-3 0 0,0-1 2 15,3-3 0-15,0-2 1 0,2-2 1 0,1-2 0 16,2-5-1-16,1-1 0 0,0-4-3 16,3-3 0-16,4-5-1 0,1-2-1 15,2-6-1-15,1-4 1 0,4-4 0 16,3-3 0-16,-2 0 0 0,0 1 0 16,-2 3 0-16,1 5 1 0,-4 3 0 15,-2 7 3-15,-3 6 1 0,-1 3 2 16,-1 3-1-16,-2 2 0 0,2 3 0 0,-4 2-3 15,2 4-2-15,-1 5-1 0,0 5-1 16,0 7 0-16,3 5 0 0,-1 6 0 16,4 4 1-16,0 0 1 0,3 0-1 15,0-3 0-15,1-2-2 0,1-6-4 16,1-3-2-16,2-4-2 0,7-3-4 16,2-4-4-16,1-3-8 0,6-7-5 0,3-3-116 15,-7-8-113-15,6 1-287 0</inkml:trace>
  <inkml:trace contextRef="#ctx0" brushRef="#br0" timeOffset="18818.54">17461 2225 489 0,'1'0'121'0,"1"-1"5"0,-4 0-63 0,1 0-23 16,-1-2-11-16,-3 1-5 0,-4-2-5 15,-2 3-4-15,-6-2-2 0,-4 2-3 16,-2 0-2-16,-7 2-1 0,-3 0 0 0,0 1-2 16,-2-2 0-16,4-2-1 0,2 0-1 15,3 0-2-15,6 0-3 0,7 0-6 16,4 3-10-16,7-2-9 0,7 0-34 16,7-1-81-16,5-3-103 0,9-2-240 15</inkml:trace>
  <inkml:trace contextRef="#ctx0" brushRef="#br0" timeOffset="19061.08">17729 1902 613 0,'-2'-10'137'0,"-2"3"4"0,1 1-106 15,2 3-12-15,-1 2-4 0,2 2-5 16,-1 3-3-16,1 3-5 0,-3 7-3 0,2 4 0 15,-2 4 0-15,2 5 0 0,-1 4 1 16,-1 2-1-16,1-1 0 0,1 2 0 16,1-4-2-16,0-4 0 0,2-1 0 15,0-4-5-15,2-3-8 0,0-1-6 16,0-3-33-16,-1-7-96 0,0 1-113 16,-5-5-274-16</inkml:trace>
  <inkml:trace contextRef="#ctx0" brushRef="#br0" timeOffset="19553.88">18293 2620 581 0,'2'-1'127'0,"0"1"0"0,2 1-92 16,2 3-17-16,1 3-4 0,4 7 1 15,-1 2 2-15,1 7 2 0,-1 8 1 0,-3 8-1 16,-3 9-1-16,-5 4-3 0,-4 3-5 15,-6 4-2-15,-3-1-3 0,1-4-2 16,-3-4-1-16,-1-3-1 0,0-4-1 16,1-4 1-16,1-3 0 0,1-4 0 15,-1-1-1-15,2-5-5 0,1-8-8 0,-1-2-10 16,1-7-128-16,-1-6-124 0,-2-9-314 16</inkml:trace>
  <inkml:trace contextRef="#ctx0" brushRef="#br0" timeOffset="20681.57">15019 4293 600 0,'-6'-11'137'16,"1"0"0"-16,2-1-95 0,3 2-20 15,4-1-9-15,5 3-5 0,5-1-3 0,0 2-3 16,6-1-1-16,3 3 0 0,2 3 0 16,2 1-1-16,0 2 1 0,3 5-1 15,-1 4 1-15,-2 6 0 0,-2 5-1 16,-2 4 1-16,-2 7 0 0,-5 4 0 16,-5 2 0-16,-4 0 0 0,-4-1 1 15,-4-1-1-15,-6-4 0 0,0-4 1 16,-4-5-1-16,-2-2 0 0,-1-5 1 0,0-2-1 15,2-4 1-15,2-5 1 0,1-3-1 16,0-3 0-16,4-3 0 0,4-4 0 16,2-6-2-16,5-6 1 0,3-5-2 15,3-10 0-15,3-5 0 0,3-3 0 16,2-3 1-16,0 2 0 0,-2 3 0 16,-3 7 0-16,0 7 1 0,-4 7 1 15,-4 7 2-15,-2 4 2 0,-3 4 1 0,0 3 1 16,-2-1-2-16,0 4-1 0,1 3-1 15,-1 3-2-15,1 7-1 0,1 6 0 16,2 7-1-16,1 5 2 0,4 7 0 16,4 4 0-16,3 1 0 0,5 0-1 15,5 0-1-15,5-3-6 0,6-1-9 16,2-8-6-16,4-7-130 0,2-5-122 16,2-4-314-16</inkml:trace>
  <inkml:trace contextRef="#ctx0" brushRef="#br0" timeOffset="21064.83">16530 4554 653 0,'-21'-6'142'0,"-7"5"3"16,-4-2-108-16,-5 3-16 0,-2 3-5 0,-2 0-2 15,2-1-2-15,1 1-1 0,4-1-2 16,4-2-3-16,8-2-3 0,5 1-4 16,6 0-8-16,4 0-5 0,9-2-6 15,8 1-4-15,4-3-5 0,8-3-4 0,8-1-1 16,6-2 5-16,4-4-3 16,2 1-16-16,1 1-29 0,0-1-10 0,-5 1 1 15,-7 2 20-15,-5 1 38 0,-8 1 26 16,-6-1 32-16,-7 0 40 0,-6 1 21 15,-8 0 6-15,-5 0-13 0,-6 1-31 16,-8-1-16-16,-5 1-7 0,-6 1-5 16,-2 3-3-16,0 0-2 0,2 1-3 15,3 3-4-15,7-1-3 0,5 1-3 16,7 1-13-16,7 1-14 0,6-1-12 0,11 0-120 16,9-1-121-16,11-1-299 0</inkml:trace>
  <inkml:trace contextRef="#ctx0" brushRef="#br0" timeOffset="21546.96">17091 4307 572 0,'-7'-2'125'16,"2"-1"1"-16,2-1-98 0,4-1-14 0,6-1-4 15,4-1-1-15,2-2-4 0,4-1-1 16,4-1-2-16,1-1 0 0,1-4-1 16,-3-1 1-16,-1 0-1 0,-2-2 1 15,-3-3 1-15,-5-1 3 0,0 1 1 16,-5 0 3-16,-3-2 0 0,-2 1 1 15,-2 1 2-15,-3 0 2 0,0 1-1 16,-3 2 0-16,2 6-2 0,-2 0 0 16,2 6-1-16,0 3-2 0,-2 3-3 15,2 5-2-15,-1 3-2 0,-3 3 0 0,1 5-2 16,-1 1 1-16,-1 3 0 0,1 4-1 16,-1 0 1-16,2 4-1 0,1 1 0 15,2 4 0-15,2 4 0 0,0 3 0 16,1 7 0-16,3 3 0 0,0 2 0 15,1 2 0-15,1-1 1 0,0 1-1 16,2-4 1-16,-1-2-1 0,0-4 0 0,-2-8-4 16,-2-1-3-16,1-5-6 0,-1-3-5 15,-2-4-9-15,-1-6 1 0,-1-4-126 16,-3-3-114-16,-2-4-289 0</inkml:trace>
  <inkml:trace contextRef="#ctx0" brushRef="#br0" timeOffset="21728.58">16859 4512 635 0,'1'-10'139'0,"7"6"0"0,4-3-92 16,7 4-37-16,8 0-9 0,14 6-1 16,3-3 0-16,6 0 1 0,3 5 0 15,1-4 0-15,1 0-2 0,-5 0-6 16,-5 1-10-16,-8-5-123 0,-5 1-114 15,-11-3-300-15</inkml:trace>
  <inkml:trace contextRef="#ctx0" brushRef="#br0" timeOffset="22299.87">17760 4263 572 0,'-5'-10'126'0,"-2"2"3"0,-2 2-95 15,-2 4-14-15,0 2-3 0,-5 5-1 16,-1 7-1-16,-4 8 1 0,-3 8 0 15,1 10-2-15,0 9-1 0,3 6-2 16,4 6-3-16,7 1-1 0,8 4-3 16,8 0-2-16,9-3 0 0,7 3-2 15,6-6-7-15,7-5-8 0,3-6 25 0,3-9-156 16,1-7-124-16,-4-12-323 16</inkml:trace>
  <inkml:trace contextRef="#ctx0" brushRef="#br0" timeOffset="22867.91">17948 4539 595 0,'1'-17'127'16,"-1"0"2"-16,3 3-103 0,2 2-12 0,1 1-1 15,1 1-2-15,3 3 0 0,1 1-1 16,4 2-2-16,-2 0-3 0,4 4-1 16,1 3-2-16,0 5-1 0,3 6 0 15,-1 3-1-15,1 6 1 0,-3 5-1 16,-1 1 1-16,-1 7 0 0,-5-3-2 15,-2-1-1-15,-8-3-2 0,0 1 1 16,-3-4-2-16,-4-2 0 0,-3-5 0 16,-1-6 2-16,-2 0 2 0,2-5 1 15,-3-3 1-15,0-2 2 0,2-6 0 0,1-1 0 16,3-4 0-16,1-3 0 0,2-3-1 16,4-4 0-16,3-7-1 0,3 1 0 15,5-7-1-15,2 0 1 0,2 2-1 16,1-1 2-16,-1 2 0 0,-2 3 3 15,-3 3 3-15,-2 4 4 0,-3 4 3 16,-3 2 3-16,-1 2 1 0,-1 4 2 0,-1 1-2 16,2 4-4-16,-2-2-4 0,1 3-5 15,0 5-3-15,1 4-2 0,-1 4-2 16,3 6-2-16,-1 5 1 0,2 7 1 16,2 5 1-16,3-1 1 0,0 2-1 15,3-1-3-15,1-3-6 0,2-1-6 16,1-7-7-16,1-7-6 0,0-1-4 15,4-6-26-15,2-5-97 0,0-6-106 0,0-1-260 16</inkml:trace>
  <inkml:trace contextRef="#ctx0" brushRef="#br0" timeOffset="23841.7">17773 4539 536 0,'-7'-2'131'16,"1"-1"4"-16,1 2-71 0,1 0-29 16,3 0-12-16,1 1-7 0,1-1-5 15,3 1-4-15,1 0-4 0,2 0-1 16,5 1-1-16,4-1 1 0,7 0 0 16,2 0 1-16,6 2 0 0,9-1-1 0,4 2 0 15,4-2 0-15,3 2 0 0,2-1 0 16,0-2-1-16,0-1 0 15,-8-3 0-15,-4 0-1 0,-8 1 0 0,-6-2 0 16,-8 1 0-16,-7 2 1 0,-3-1 2 16,-7 2 4-16,-1 0 4 0,-1 2 1 15,-1 1 0-15,-1 0 0 0,-2 0-1 16,-1 3-2-16,-2 4-4 0,-3 2-5 16,-3 5 0-16,0 0-1 0,-3 7 0 15,1 3 1-15,-4 0 0 0,4 1 0 0,-1 2 0 16,1 1 0-16,-1 0 0 0,0-2 1 15,-2-4-1-15,2 2 0 0,-5-1 1 16,-1-6 0-16,0 0 2 0,-3-3 3 16,-1-4 3-16,2-1 1 0,1-1 2 15,1-8 2-15,4-2 1 0,1-1-2 16,4-1 0-16,6-1-4 0,1-1-1 0,2-2-4 16,2 5-2-16,3 0-2 0,1 1-2 15,3 0 0-15,6 0-1 0,8 1 1 16,5-1 0-16,10-1 0 0,4 2-1 15,5-1-1-15,3-2-1 0,4-2-2 16,-2-1-1-16,-3 1-1 0,-2-1 0 16,-4 2 2-16,-3-1 1 0,-3 0 1 15,-4 2 2-15,-5-1 1 0,-4 1 2 16,-3 0 0-16,-2-2 0 0,-2 0-2 0,-2-1-4 16,-3 2-7-16,-1-4-6 0,-1 2-10 15,-1-1-2-15,-1-1-127 0,-2 1-120 16,-3-2-293-16</inkml:trace>
  <inkml:trace contextRef="#ctx0" brushRef="#br0" timeOffset="24496.79">17794 4523 465 0,'-7'-3'113'0,"-1"0"3"16,5 1-62-16,2 1-28 0,-1 1-8 16,0-4-4-16,2 4-4 0,1 0-4 15,2 0 0-15,1 1 1 0,3-1-1 16,4 1 2-16,6 2-1 0,3-3 2 15,4 0-2-15,4 1 0 0,4 0-2 16,4-2 0-16,2 2-1 0,2-1-1 16,0 3 0-16,-1-1-1 0,0-2-1 0,-4 1 0 15,-3 2 1-15,-2-2-2 0,-3 2 1 16,-5-1 0-16,-4 0 0 0,-3 0-1 16,-4 0 1-16,-2-1-1 0,-4 2 1 15,-4-3 2-15,-1 2 3 0,-3 2 3 16,-1 2 2-16,-5 3 2 0,-2 4 0 15,-3 3 0-15,-2 6 0 0,-2 2-3 16,-2 3-3-16,1-3-1 0,-1 5 0 16,-1-1-1-16,0-1 0 0,0-2 1 0,0-1 1 15,0-1 0-15,0 2 1 0,2-4 0 16,-1-1-1-16,0-2-1 0,3-1 0 16,2-3-3-16,3-3 0 0,1-4-2 15,4-2 0-15,2-1 0 0,2-2-1 16,3-2 1-16,-1 2 0 0,2-2-2 15,1-2 0-15,1 2 0 0,3-1 0 16,7-1 1-16,8-1-2 0,6 0 1 0,6-2 0 16,7 0 1-16,6 0 0 0,3-3-1 15,3 1 1-15,-2-2 1 0,1 3 0 16,-1-2 1-16,-2 0-1 0,-4 2 0 16,-4 0 0-16,-5 1-1 0,-5 1-2 15,-3-1-4-15,-5 2-3 0,-2-1-3 16,-3 2-5-16,-2-2-4 0,-2 0-7 0,-3 1-8 15,-2-2-114-15,-1-2 2 0,-6-1-91 16,1-1-186-16</inkml:trace>
  <inkml:trace contextRef="#ctx0" brushRef="#br0" timeOffset="24819.78">18841 4269 669 0,'-5'-11'140'16,"5"5"-1"-16,0 2-113 0,3 8-21 15,2 3-7-15,5 7 0 0,1 4-1 0,5 8 3 16,1 8 2-16,3 8 1 0,0 5 0 15,-1 4 2-15,1 6-1 0,-2 1 0 16,-5 1 1-16,-3 0-1 0,-6 3 4 16,-4-1 2-16,-2-3 2 0,-7-7 1 15,-3 1 0-15,-3-4-1 0,-4-4-1 16,-2-6-3-16,-1-5-7 0,-4-3-17 16,-1-4-14-16,-3-7-126 0,1-5-127 0,-3-7-321 15</inkml:trace>
  <inkml:trace contextRef="#ctx0" brushRef="#br0" timeOffset="31354.24">15366 15108 566 0,'-17'-8'133'0,"5"3"3"0,0 1-80 16,5 3-28-16,2-2-9 0,3 2-7 15,0 0-4-15,4 1-4 0,3 1-3 16,3-1-2-16,6 1 0 0,5 2 0 16,7-2 1-16,7 0 1 0,4 0 0 0,1-1 0 15,2 0-1-15,-2-1 1 0,-4-1 0 16,-5-1-1-16,-5 2 0 0,-4 0 1 16,-4 0-1-16,-6 1 0 0,-2 0 0 15,-3 0 0-15,-4 1-1 0,-1 1 1 16,-2 3 0-16,-3 1 0 0,-2 2 0 15,-2 3 0-15,-3 2 0 0,-2 3 0 16,-2 0 1-16,-1 0-1 0,0 1 1 0,0 3-1 16,-2 0 1-16,3-2 0 0,-1 1 0 15,0-2 1-15,-2-1 0 0,2 0 1 16,2-5 0-16,1-1 0 0,0-2 0 16,3 0 0-16,4-2 0 0,3-1-1 15,1-3 0-15,1 0-1 0,1-2 0 16,2 1-1-16,-1-2 0 0,2 1 0 15,2 0 0-15,4 1-1 0,4 0 1 16,4 0-1-16,2 0 1 0,6 1 0 0,3-2 1 16,2 5-1-16,1-2 0 0,-1 2 0 15,1 0 0-15,0-1 0 0,0-2 1 16,-3 2-1-16,0-6 0 0,-2 0 0 16,-1 0 0-16,-3-1 1 0,-2 1-2 15,-6 1-2-15,-3-1-7 0,-1 1-8 16,-6 1-3-16,-3 0-122 0,-5-1-115 0,0 1-286 15</inkml:trace>
  <inkml:trace contextRef="#ctx0" brushRef="#br0" timeOffset="34011.86">14250 1758 327 0,'-14'-10'81'0,"3"2"-1"0,7 4-44 15,3 3-12-15,5 6-13 0,3 2-9 0,4 1-5 16,5 1-3-16,4 0 0 0,3-2-1 16,4-1 0-16,7-2 1 0,2-1-1 15,6-1 1-15,2-2 1 0,4 0 1 16,3 0 1-16,3-2 0 0,4-1 3 16,2-1 5-16,3 1 5 0,4-2 7 15,2 1 5-15,4 0 5 0,-1 2 4 0,3 1 1 16,3 1-1-16,3 1-3 0,2 0-4 15,2 2-5-15,5-1-5 0,5 3-5 16,4-2-3-16,3-1-1 0,4-1-2 16,2-1-1-16,7 0 0 0,-1-1 0 15,2 0 0-15,-1 0 0 0,-2-1-2 16,2 4 0-16,-4-1 0 0,-4 0 1 16,-1 3-1-16,-3-1-1 0,-2 1 1 15,-1 1 0-15,-4 2 0 0,0 0 0 16,1 0 0-16,1-1 0 0,0 3 0 0,1-2 0 15,-1 0 1-15,2-3-1 0,1 0 1 16,-3-2 0-16,-3 1-1 0,-6-3 0 16,-4-2 1-16,-5-1-1 0,-5 3 0 15,-9-1 0-15,-3 1 0 0,-5 1 0 16,-4 1 0-16,-6 1 0 0,-4 3 0 16,-6-2 0-16,-2 2 0 0,-3 0 0 15,-3 1 0-15,-3 2 0 0,-1 1 0 0,-3 1 1 16,-1 0 0-16,-2 1 1 0,-4 0 0 15,-3 1 1-15,0 1 0 0,-5 2 0 16,1 2 0-16,-3 0-1 0,-1 3 1 16,-1 1-1-16,-2 4-1 0,-1 2 0 15,2 5 0-15,-2 7 1 0,0 5-1 16,0 7-1-16,1 3 1 0,-1 3 0 16,-1 2 0-16,1 2-1 0,0-2 0 0,2-2 0 15,-2 1 1-15,1 1-1 0,2 0 0 16,0-1 0-16,2-3 0 0,0-2 0 15,0 0 1-15,0-5-1 0,2-1 0 16,-3-1 0-16,-2 1 0 0,0 1 1 16,-4 0-1-16,-3-5 1 0,0-2 0 15,-3-5 0-15,-1-6 0 0,1-7 0 16,-1-7 0-16,1-4 0 0,0-3 0 0,0-4 1 16,-1-3 0-16,-2 1 0 0,-3 0 0 15,-3 1 0-15,-3 0 0 0,-4 1 0 16,-3 1-1-16,-2 1 0 0,-3 0 0 15,-1 0 0-15,-2-4 0 0,-4 0-1 16,-2-1 1-16,-3-1 0 0,0-2-1 16,-3 0 1-16,0 0 0 0,-1 1 0 0,2 0 1 15,-1 1-1-15,1-1 0 0,-4 0 1 16,0-1-1-16,-4 1 0 0,-4-2 0 16,-2 1 0-16,-4 1 0 0,2 1 0 15,-2 0-1-15,1-2 1 0,-1-1 0 16,0 2 0-16,-2-2-1 0,-1 0 1 15,-2 1 0-15,-1 0 0 0,-1 0-1 16,-2-2 1-16,-2 0-1 0,0 2 0 16,-1 0 0-16,0-1 1 0,0-1-1 0,2 2 0 15,1 2 0-15,-1 3-1 0,1-2 1 16,-1 5 0-16,0 0 0 16,-4 3 0-16,-3 2 0 0,0-1 0 0,-3 0 0 15,-2 2 0-15,1-3-1 0,-4 1 0 16,-3-1 0-16,-1 0 0 0,-3-1 0 15,3 0 0-15,2 0 0 0,0-4 0 16,3-1 0-16,2 0-1 0,3 1-3 0,3 0-4 16,3-1-5-16,1 0-5 0,0 0-4 15,2-3 0-15,3 0 0 0,1-4 4 16,1 0 3-16,2-3 7 0,4-1 4 16,1 0 6-16,5-2 2 0,2 1 1 15,2-1 1-15,2-1 0 0,4-2 3 16,2-2 1-16,3 0 2 0,3-1 1 15,4 1 1-15,3-2 1 0,2 1-1 16,2 0-2-16,0-1-2 0,0-1-2 0,1-4-1 16,-1-2-2-16,2-1 1 0,2-3-1 15,1-6 2-15,1-9-1 0,2-8 0 16,6-5 0-16,2-11 0 0,3-9-2 16,3-16 1-16,4-9-2 0,-1-7 0 15,-1-5 4-15,2-11 1 0,-4-3 3 16,-1 0 3-16,-4 9 3 0,-2 11 2 15,1 3-1-15,-2 6-3 0,1 18-1 16,2 15-7-16,5 13-16 0,8 12-133 0,4 8-124 16,9 12-320-16</inkml:trace>
  <inkml:trace contextRef="#ctx0" brushRef="#br0" timeOffset="39735.74">24736 15471 221 0,'-9'1'57'0,"-2"-1"2"0,-1-1-31 15,-4 1-2-15,-5 1 0 0,-1-3 3 16,-3 2 0-16,-5-2-1 0,-6 2 1 16,-1 2 1-16,1-4-1 0,3 1-2 15,1 5-2-15,-6-4-2 0,-4 0-3 16,-2 0-5-16,-13-3-3 0,-4 1-3 15,-8 1-2-15,-7-4-2 0,2 2-1 16,5-2 0-16,-3-2 0 0,7 2-1 0,-8-2 1 16,1-1-1-16,0-1-1 0,-5 1 1 15,-7-2-2-15,-3 2 1 0,-9-1 1 16,7 1 0-16,0 0 0 0,-5 2 2 16,-8 0-1-16,-1 3 2 0,7 2-1 15,6 0 0-15,-2 0-1 0,-1 1-1 16,-6 1 0-16,7 0-1 0,4 0-1 15,-3 1 0-15,-5-1 0 0,-8 0 0 16,1 0 0-16,4 2-1 0,0-3 1 0,-4 1 0 16,-5-1-1-16,2 0 1 0,9 1-1 15,1-1 1-15,2 0-1 0,1 1 0 16,1-1 1-16,7 3-1 0,4-2 0 16,2 2 0-16,0-1 0 0,-2-1 1 15,1 1-1-15,2-2 0 0,2-2 0 16,-3 4 1-16,0-5-1 0,-1 2 0 15,-1-2 1-15,-1 2-1 0,3-1 0 0,2 0 0 16,0-1 1-16,5 0-1 0,4 0 0 16,9-4 0-16,10 4 0 0,3-3 1 15,2 1-1-15,6 0 0 0,4 1 1 16,4 0-1-16,2 6 1 0,6-2-1 16,3 1 0-16,6 1 0 0,0 2-3 15,6-1-2-15,1-1-4 0,2 0-4 16,2 2-11-16,-1-1-19 0,1-1-48 0,-1-1-25 15,3 0-72-15,2-1-146 0</inkml:trace>
  <inkml:trace contextRef="#ctx0" brushRef="#br0" timeOffset="56240.53">22472 8533 402 0,'4'-3'97'15,"-1"0"6"-15,-3-1-54 0,1-1-17 16,-1 0-5-16,0-1-1 0,0-3 0 15,0 2-3-15,-1-3-2 0,1 0-3 16,-2-1-1-16,1-1-3 0,1-2-1 16,0 1-1-16,0-2-3 0,0 0-2 0,1 1-1 15,2-1-1-15,0-2-2 0,1 1-1 16,2 0 0-16,0 0-1 0,6 0-1 16,1 0 0-16,1-1 1 0,2 2-1 15,1-1 0-15,1 2 0 0,1 2 1 16,-3 1-2-16,-3 1 1 0,1 3 0 15,-3 2 0-15,-1 1-1 0,-3 0 1 0,0 1-1 16,-1 0 0-16,1 3 1 16,-1 0-1-16,0 3 0 0,0-1 1 0,1 3-1 15,1 2 0-15,-1 5 1 0,1 1-1 16,-1 2 1-16,0 1 0 0,1 2 1 16,-1 3-1-16,-1 3 0 0,0-1 1 15,-1 1-1-15,0 2 0 0,-2 3 1 16,0 0-1-16,-1-2 0 0,-2 1 1 15,-3-2-1-15,1-2 1 0,-6-2 0 16,1-3 0-16,-2 0 0 0,-1-4 0 0,-1-2 0 16,-1-2 1-16,0-2 0 0,2-2 1 15,-2-1-1-15,-2-1 1 0,1-1 0 16,-3-2 0-16,0-2-1 0,-2-1 0 16,2-1-1-16,2-3 1 0,-1-1-1 15,-2-4 0-15,2 0 1 0,3-2-1 16,1 1-1-16,0-3 1 0,0 1 0 15,-3-1-1-15,7 2 1 0,-1 2 0 0,2 0 0 16,-3-1 0-16,5 4 1 0,0 0 0 16,1 4 0-16,2-1 0 0,2 0-1 15,3 1 0-15,3 0-1 0,2 0 0 16,7 3 0-16,4-4 0 0,3 1-1 16,5 0 1-16,2 0 1 0,-2 1-1 15,2-1 1-15,-4-2 0 0,-2 2 0 16,-3 0-3-16,-6 1-5 0,-2 1-7 0,-2 1-108 15,-3 0-16-15,-2 1-98 0,-4 1-211 16</inkml:trace>
  <inkml:trace contextRef="#ctx0" brushRef="#br0" timeOffset="57537.24">9964 8452 388 0,'-3'3'108'0,"1"-1"5"0,1-4-40 0,-1-1-25 15,2-2-12-15,2-3-9 0,-1-3-5 16,0-2-6-16,1-2-3 0,2-3-1 15,0-2-2-15,1-2-1 0,2 0-2 16,2-4-3-16,2-2 0 0,2-3-3 0,5-4 1 16,2 1-2-16,3-3 1 0,0 0-1 15,2 2 0-15,-2 4 0 0,-1 4 0 16,-4 5-1-16,-2 4 1 0,-2 7-1 16,-4 3 1-16,-2 3 0 0,-1 2 0 15,0 3 0-15,0 4 1 0,4 0-1 16,2 3 1-16,1 4 0 0,2 3-1 15,5 0-1-15,0 2 1 0,0 2 0 16,-1 0 0-16,-2 1-1 0,-1-1 1 0,-2 0 0 16,-3 2 0-16,-3 1 1 0,-5 2 0 15,-3-1 0-15,-3 3 1 0,-3-3-1 16,-4 4 1-16,-2-1-1 0,-5 0 0 16,0-1-1-16,-2-2 0 0,-1-1 0 15,-2 1 0-15,-2-4 1 0,-1 0 0 16,2-2 3-16,-1-3 2 0,-2 1 1 15,1-5 1-15,2-1 1 0,1-3 1 0,0-4-1 16,0-3-1-16,1-5-1 0,2 0-1 16,1-3 0-16,-1-2-1 0,2 0-1 15,2-3 1-15,1 1-1 0,4 2-1 16,1-2-1-16,3 2-1 0,4 0-1 16,4 0 0-16,1-2-1 0,6 3 0 15,5 0 0-15,3 0 0 0,3 0 0 16,5 1 1-16,4 1 0 0,7 3 0 0,-1-2 0 15,4-1 1-15,3 0-1 0,-3 2-1 16,1-2-2-16,-4 1-3 0,-4 0-2 16,-5 4-4-16,-3-1-6 0,-8 1-4 15,-2 4-120-15,-8 5-112 0,-9 6-284 16</inkml:trace>
  <inkml:trace contextRef="#ctx0" brushRef="#br0" timeOffset="72133.67">23992 3970 600 0,'4'-1'123'16,"-7"3"0"-16,-2 7-113 0,2 3-8 15,-3 5-2-15,-3 3 0 0,-1 6-1 0,-6 6 2 16,-2 2 1-16,-3 8 2 0,-4 6 2 16,-1 5 0-16,-1 7 2 0,-2 0-1 15,2 2 0-15,0 3-2 0,-4-3-2 16,-1-1-1-16,4-6 0 0,2-3 0 15,4-2-1-15,2-5 0 0,4-8 0 16,5-5 0-16,6-9 0 0,0-6-1 16,0-5-1-16,-5-7-2 0,1-5-1 15,-1-5-2-15,-1-7-1 0,1-9 0 0,0-5 0 16,3-8 1-16,5-4 1 0,2-4 1 16,3-1 3-16,-1 4 3 0,7 4 2 15,-7 6 3-15,-2 7 3 0,2 3 4 16,-4 7 1-16,1 3 1 0,0 4-1 15,-6 3-4-15,4 2-2 0,1 4-3 16,-1 4-4-16,0 6-1 0,-1 5-2 16,-1 5 0-16,0 3 0 0,-1 3 1 0,1 1 0 15,0-4 0-15,1-1 0 0,2-6 0 16,2-4-1-16,2-3 1 0,2-4-1 16,2-3 2-16,4-4 2 0,8-3 1 15,5-4 1-15,9-4 2 0,7-7-1 16,8-3 1-16,7-6 0 0,3-5-4 15,0-5-6-15,0 0-6 0,-3-1-6 16,-1 3-13-16,-3-2-118 0,-7 2-117 16,-5 1-288-16</inkml:trace>
  <inkml:trace contextRef="#ctx0" brushRef="#br0" timeOffset="73184.17">10871 3354 529 0,'-2'-26'116'0,"-3"12"3"0,-1 2-92 15,2 9-11-15,3 0-5 0,-2 3-1 16,3 6-1-16,-1 7 0 0,-2 10-1 16,2 4 0-16,-1 11 2 0,-6 11 3 0,-3 14 1 15,-2 8-2-15,-3 11-1 0,-1 5-3 16,-8 10-1-16,0 3-3 15,2 0-1-15,2-1-2 0,3-3 0 0,-1-7 0 16,2-7 0-16,4-9-1 0,-1-5 1 16,3-10-1-16,-1-10 1 0,-1-6 0 15,2-8-1-15,1-6 0 0,1-8 1 16,-1-7-1-16,-2-4-2 0,-1-5 0 16,-2-10-3-16,1-7 0 0,-1-6-1 15,0-12-1-15,3-5 0 0,1-6 2 0,3-4 0 16,2-2 3-16,1-1 0 0,3 3 1 15,-1 4 1-15,0 7 0 0,2 5 1 16,-2 8 2-16,1 6 0 0,0 6 0 16,1 4 0-16,0 5 0 0,2 6-1 15,0 6 0-15,2 5-2 0,2 7 0 0,0 5 0 16,0 8 0-16,1 3 0 16,-1 4 1-16,-2 3 0 0,1-2 2 0,-1 2-1 15,-1-3 2-15,2-3-2 0,1-3 1 16,0-5-1-16,3-6-1 0,1-4 0 15,2-7-1-15,0-5 1 0,1-5 1 16,3-5 2-16,0-8 3 0,3-5 1 16,3-9 0-16,1-5 1 0,5-12-2 15,6-7-1-15,4-7-2 0,5-4-5 0,5-8-9 16,9-6 1-16,12-8-134 16,7 0-120-16,4-13-309 0</inkml:trace>
  <inkml:trace contextRef="#ctx0" brushRef="#br0" timeOffset="74584.85">28385 12589 382 0,'39'-17'96'0,"-8"2"6"0,-16 5-52 0,-4 2-4 16,-5 1-1-16,-2 4-3 0,-4-1-4 15,-4 4-5-15,-7 2-8 0,-9 5-6 16,-13 1-6-16,-19 6-7 0,-24 7-2 15,-15 6-2-15,-23 3-1 0,-23 7 1 16,-9 4-1-16,-14 7 0 0,-6 2 0 16,9 2 0-16,1 1-1 0,8-2 1 15,15-3-1-15,7-1 0 0,21-5 0 0,23-6 1 16,12-8-2-16,15-5 1 16,16-4-4-16,17-7-4 0,15-6-4 0,7-7-25 15,10-8-93-15,9-6-103 0,8-4-253 16</inkml:trace>
  <inkml:trace contextRef="#ctx0" brushRef="#br0" timeOffset="74828.66">26956 12920 467 0,'-19'5'104'0,"-8"2"2"16,-8 4-80-16,-9 1-9 0,-8 7-4 0,-6 0-2 15,-3 1 0-15,1 1 1 0,1 0 2 16,5-1 3-16,4 0 3 0,9-2 0 15,6-4 1-15,8 1-2 0,5-5-2 16,5-1-5-16,6-2-3 0,6 2-3 16,10-2-1-16,11 0 1 0,8-3 1 0,13 0 1 15,17-2 0-15,18 1 1 0,9 0 1 16,11-3-2-16,9 0-3 0,16 4-1 16,3 5-6-16,-1-3 2 0,-2 2-142 15,1 2-121-15,-6-2-321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16:37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6766 354 0,'-2'-4'83'0,"0"1"2"0,-1 0-58 16,0 1-8-16,1 2-5 0,1-3-5 16,-2 2 1-16,-1 0-2 0,1 1 1 15,-5 0 2-15,-1 1 0 0,-4-1 2 16,-1 1 0-16,-4 0-2 0,-3 2-1 0,-2-1-1 15,-3 1-2-15,-2-2-1 0,-4 0-1 16,-5 2-1-16,-6-3 1 0,-5 0 2 16,-10 0 0-16,-6 1 2 15,-3 0 1-15,-6-1 0 0,-3 1 1 0,-4-1-2 16,-5 2 0-16,4-2-2 0,-1 0-1 16,-3-2-1-16,0 2 0 0,-3-1 1 15,-3 2-1-15,1 1-1 0,-7-2 1 16,-4 1 0-16,-6 0-2 0,-5 2 0 0,-1 2 0 15,2 1-1-15,-4-4-1 0,0 3-1 16,5 1 1-16,4-1-1 0,4-1-1 16,-4-2 1-16,-1 2 0 0,5 1 0 15,-2 1 0-15,-3-2 0 0,-8 2 1 16,2 2 0-16,3 4 0 0,1-3-1 16,1 2 1-16,0 0 0 0,6 3 0 15,10 1-1-15,6-4 0 0,7-1 1 16,9-2 0-16,6 0-1 0,12-5 1 0,9-4 0 15,6-3-1-15,3-1 1 0,3-2 0 16,4 0-1-16,3-1 0 0,3 2 0 16,0 1 0-16,1 2 0 0,5 0-1 15,2 1 0-15,3-1 0 0,1 3 0 16,3 0-1-16,1 1-2 0,2 2-5 16,1 1-2-16,4 2-2 0,4 2-3 15,6 1-14-15,10 0-91 0,10 0-93 0,10-5-228 16</inkml:trace>
  <inkml:trace contextRef="#ctx0" brushRef="#br0" timeOffset="3268.91">3671 7022 205 0,'-6'-4'50'0,"-1"0"3"0,-2-2-25 0,0 1-11 16,3-1-1-16,0-1 0 0,1-1-2 15,2-1 1-15,-1-4-3 0,4 0 0 16,0-4-4-16,1-1-1 0,4-1-3 0,1-4-1 16,2-1-1-16,1-1-1 0,4-4 1 15,1-3-1-15,1-1 0 0,0-3 0 16,1-1-1-16,4 1 0 0,-2-2 0 15,2 3-1-15,2 0 0 0,4 2-3 16,3 2-3-16,4 4-6 0,3 0-6 16,6 5-6-16,5 2-2 0,5 3-1 15,3 1 1-15,1 3 4 0,1 3 4 16,-2 7 7-16,-3 5 5 0,-7 6 2 16,-8 9 3-16,-6 10 0 0,-3 13 0 0,-8 2 2 15,-6 6-1-15,-4 7 1 0,-4 1 1 16,-2 3-1-16,-3-1 1 0,-2-4-1 15,0 4 1-15,0-1-1 0,-2-4 0 16,-2-3 3-16,-3-3 2 0,-5-2 1 16,-5-4 1-16,-8-4 2 0,-6-7 0 15,-6 0-1-15,-7-3-1 0,-11-2-1 0,-3-5-1 16,-5-4 2-16,-3-6-1 0,-6-7 2 16,1-7 1-16,1-7 2 0,4-9 1 15,3-8-2-15,5-5 0 0,8-7-2 16,8-5-11-16,8-8-51 0,10-2-49 15,12-4-128-15</inkml:trace>
  <inkml:trace contextRef="#ctx0" brushRef="#br0" timeOffset="27489.47">11499 10569 448 0,'-1'-16'99'16,"6"-4"1"-16,4 1-79 0,3 0-5 16,4 7-8-16,1 1-4 0,3 0-2 15,3 2-1-15,4-1 0 0,4 2 0 0,3-1-1 16,6 0 1-16,6 2-1 0,5 1 1 16,3 0 0-16,4 2-1 0,1 0 1 15,3 1-1-15,6-2 1 0,2 0 0 16,4-4-1-16,1 1 0 0,2-2 1 15,6 0-1-15,2 0 0 0,2 0 0 16,0 2 0-16,2 2 0 0,3-1 0 16,6 1 0-16,6 3 0 0,0 0 0 15,-2-1 0-15,4 2 0 0,2-3 0 0,3 1 1 16,-4 3-1-16,-3-1 1 16,1-3 0-16,2 2 0 0,0 2 0 0,-3 3 1 15,-1 0-1-15,2-4 0 0,1 5 0 16,1 1 0-16,-4-1-1 0,-2 1 1 15,-2-2 0-15,1 0-1 0,-2 1 0 16,-2 0 0-16,-5-2 1 0,-2-1-1 0,-1-1 0 16,-3-2 0-16,-3 3 0 0,-7-2 0 15,-3 1 0-15,-5-1 1 0,-3 1-1 16,-4 0 0-16,-1-1 0 0,-4-3 0 16,-1 0 0-16,1 1 1 0,-1-1-1 15,0 3 0-15,-2 2 0 0,-4 1 1 16,-3 3-1-16,-5-1 0 0,-6 2 0 15,-2 0 0-15,-7 0 0 0,-3 0 0 16,-4-1 0-16,-1 2 0 0,-4-1-1 16,-2 2 1-16,-5 0-1 0,0 3 0 0,-1 3 0 15,-6-1 0-15,2 3 0 0,0 3 1 16,-2 5 0-16,1 7 1 0,-1 3-1 16,-3 5 1-16,3 4-1 0,-7 8 1 15,1 1 0-15,-3 3 0 0,-1 3 0 16,0 5-1-16,-1 5 1 0,-1 3-1 15,4 1 1-15,-2 3-1 0,1 2 0 16,0 1 0-16,2 1 0 0,1-3 0 0,1 0 1 16,1-3-1-16,0 0 1 0,1-3-1 15,1-4 1-15,-1-4-1 0,2 1 0 16,-1-6 0-16,1-4 1 0,0-4-1 16,0-6 0-16,0-4 0 0,-2-7 0 15,-2-6 0-15,-3-1-1 0,-2-2 1 16,-4-4 0-16,-2-2 0 0,-5-1 0 15,-4-4 1-15,-3-2-1 0,-7-6 0 0,-2 1 1 16,-5-1-1-16,-4-2 1 0,0-1 0 16,-3-4 0-16,-3-2 0 0,-2 1 0 15,-8-5 0-15,-5 0-1 0,-4 2 1 16,-7-3-1-16,-7 0 1 0,-9 2-1 16,-5 2 0-16,-1 2 1 0,-4-3-1 15,-7 0 1-15,-7 3-1 0,0 4 1 16,0-4 2-16,-4 0 1 0,-6 1 0 0,-3 3 2 15,2-2 0-15,-1 0 1 0,-3-1-1 16,3 3-1-16,2-2 0 0,0-2-1 16,-3 3 0-16,2-1 0 0,-2 1-1 15,1 0 0-15,-3 3 0 0,1 2-2 16,5 1 0-16,3-1 0 0,-1 3 0 16,12 4-1-16,8-3 1 0,7-2-1 15,6 0 0-15,5 2 1 0,5 4-1 16,6-1 0-16,2 2 0 0,4 2 0 0,2-1 0 15,5 0 0-15,5-2 0 0,5-4 0 16,6-3 0-16,2-4 0 0,5 0 0 16,7 1 0-16,6-1 0 0,5-2-1 15,5 0 0-15,5 0-2 0,6-2-1 16,4-1-1-16,1-3 0 0,0 0-1 16,2-1 1-16,0-3 1 0,-1 0 0 15,-1-1 2-15,-1-1 0 0,-2-2 2 0,2-2 0 16,-2-6 1-16,1-8 1 0,2-8 1 15,0-13 1-15,5-7 1 0,1-9 1 16,-1-7 0-16,0-12-1 0,-2-8 0 16,-1-1-2-16,0-2 0 0,-4-5-1 15,-2-5-1-15,1 0-1 0,6 6 1 16,3 10-1-16,0 8-1 0,-1 9-3 16,5 12-8-16,3 15-7 0,1 11-98 15,0 6-96-15,-2 6-241 0</inkml:trace>
  <inkml:trace contextRef="#ctx0" brushRef="#br0" timeOffset="43650.48">25059 15164 403 0,'-2'-14'97'0,"2"3"7"0,3-5-55 16,6 4-8-16,8-1-6 0,4-1-1 15,0-2-2-15,1 0-4 0,0 1-5 16,2 1-6-16,-3 3-5 0,-3 5-3 0,-1 4-2 16,-2 4-3-16,-1 7-1 0,-1 6 0 15,-1 4-1-15,-2 6-1 0,-1 7 2 16,-4 5-1-16,-3 6 0 0,-3 0 0 16,-5 7-1-16,-4 2 1 0,-2 1-1 15,-4-2 1-15,-2-4-1 0,-1-4 0 16,-5-4 0-16,0-8-1 0,-1-5 1 15,1-5 0-15,0-6 0 0,-2-3 0 16,3-5 0-16,5-2 0 0,2-4 1 0,5-3-1 16,2-4 2-16,4-5-2 0,14-3 1 15,5-5 0-15,10-10-1 0,7-6 0 16,5-8-1-16,5-7 0 0,5-3 1 16,-5-3-1-16,-4 2 0 0,-5 8 0 15,-7 5 0-15,-7 6 0 0,-7 7 0 16,-5 7 0-16,-6 7 1 0,-1 5-1 0,-2 0 1 15,-4 8 0-15,0 3 0 0,-3 6-1 16,-1 4 1-16,-1 5-1 0,-2 6 1 16,0 7 0-16,-1 2 2 0,1 6 0 15,4 4 1-15,4 1 1 0,4 2 0 16,5 0 0-16,6-5-1 0,5-3 0 16,3-5-2-16,5-6 1 0,3-5-1 15,7-8 1-15,9-3-3 0,5-4-5 16,5-2-5-16,4-3-8 0,1-2-21 0,-1 0-104 15,-3-2-111-15,-8-4-268 0</inkml:trace>
  <inkml:trace contextRef="#ctx0" brushRef="#br0" timeOffset="44305.53">25576 15011 247 0,'8'-13'79'0,"-9"3"7"0,-11 0-13 15,-7 7-19-15,-5 10-4 0,-3 10-4 16,-4 9-5-16,-1 8-6 0,6 13-4 15,2 7-6-15,5 7-4 0,8 4-8 16,6 1-6-16,6-1-14 0,5-2-107 16,10-7-100-16,2-4-258 0</inkml:trace>
  <inkml:trace contextRef="#ctx0" brushRef="#br0" timeOffset="45497.57">26358 15402 356 0,'-3'-4'87'0,"2"2"0"0,2 1-47 0,5 3-4 16,3 1-2-16,7-1-2 0,6 2-4 15,10-1 2-15,15 1 1 0,10 0-5 16,9-1-6-16,6 2-7 0,7-1-3 16,9 1-2-16,8 1-3 0,-6-1-2 15,-4-1 0-15,-1-2-2 0,-5-1-2 16,-5-1-2-16,-12-2-6 0,-16-3-5 16,-8-2-2-16,-11-3-2 0,-11-2 0 15,-10-2 1-15,-11 1 2 0,-10-2 4 0,-4 1 4 16,-6-1 3-16,-2 3 1 0,-3 0 1 15,-1 0 0-15,2-2 2 0,1 1 0 16,1-2 3-16,2 3 3 0,3-1 3 16,4 3 4-16,3 2 2 0,7 3 2 15,2 1-2-15,3 4-2 0,5 0-2 16,6 1-3-16,3 4-3 0,5 4-2 0,5 0-1 16,4 2 1-16,4 0 0 0,0 0 0 15,7 2-1-15,0 1-1 0,4-1 0 16,0 1 0-16,1 2 0 0,-2 2 0 15,-4 2 0-15,-10-2 2 0,-6 3 1 16,-14 0 3-16,-13-1 1 0,-14 3 0 16,-12 3 2-16,-8 0 0 0,-6 0 0 15,-2-2-2-15,1-2-2 0,3 1-1 16,7-6-1-16,8-4-1 0,7 1-1 0,7-3-4 16,8 2-3-16,11 1-7 0,9-2-18 15,9-3-104-15,7-2-107 0,10-3-269 16</inkml:trace>
  <inkml:trace contextRef="#ctx0" brushRef="#br0" timeOffset="46002.61">28371 15165 425 0,'-2'0'108'15,"0"-1"4"-15,0 2-57 0,4 2-12 16,2 4-13-16,4 0-10 0,4 2-7 15,4-1 0-15,5 1-3 0,9-2-3 16,9-1-1-16,6-1-2 0,5 1-2 16,1-1 0-16,0 3-1 0,-1 0 0 0,-7-2 0 15,-10 2 0-15,-8-2 1 0,-8-1 1 16,-6-1 3-16,-7-1 3 0,-10 0 1 16,-7 3 1-16,-6 2 0 0,-6 4 0 15,-8 4-1-15,-9 2-2 0,0 4-1 16,-1 4-2-16,3 2 1 0,4 2-1 15,5 3 0-15,8-4 0 0,9 3 0 16,8-2-1-16,9-2 0 0,7-3-1 0,3-6 1 16,10-1-1-16,11-4 1 0,2-1-1 15,6-5 1-15,5 0-1 0,1-2 0 16,1-3-1-16,-3-1 1 0,-5-2-1 16,-1-3 0-16,-2 1-6 0,-5-4-8 15,3 1-2-15,-6 0-131 0,-2 5-121 16,-4-1-309-16</inkml:trace>
  <inkml:trace contextRef="#ctx0" brushRef="#br0" timeOffset="53897.61">13705 14453 439 0,'2'-9'96'0,"7"-1"1"0,10-1-71 16,6 3-14-16,9 3-7 0,11 1-3 15,7 2-1-15,5 0 0 0,5 0 0 16,7 3 0-16,5 2 0 0,5 0-1 0,4 1 0 15,2 0 1-15,4-2-1 0,10 2 0 16,6-2 0-16,5 0 1 0,-2-2-1 16,9-3 0-16,11-1 0 0,3 0 0 15,3-3 0-15,7-1-1 0,1-2 1 16,8 0 1-16,0 0-1 0,0 2 1 16,4-2 0-16,-1 4 0 0,1 1 0 15,-1 1 0-15,-2 0 0 0,3 2 0 16,-6-1 0-16,-1 3 0 0,-2-1 0 0,-3 0-1 15,-2 1 1-15,-1 0 0 0,-5 1 0 16,3-1-1-16,-3 0 1 0,-4 3 0 16,-2-3 0-16,2 0 0 0,-4 1-1 15,-6 0 1-15,-7-1 0 0,1 1-1 16,-5-1 1-16,-6 2-1 0,-12-1 0 16,-6-1 0-16,-5 1 1 0,-10 2-1 15,-8-2 0-15,-12 1 0 0,-5 4 0 16,-4 1 0-16,-3 0 0 0,-7 3 0 15,-3 2 0-15,-6 2 0 0,-3 0-1 0,-6 1 1 16,-3 2-1-16,-4 3 0 0,-2 2 0 16,-2 3 0-16,1 0 0 0,-2 5 0 15,-1 2 0-15,1 0 0 0,1 5 1 16,-1 1-1-16,0 6 1 0,0 9 1 16,0 9 0-16,1 5 1 0,-1 9 1 0,-1 4-1 15,1 11 1-15,-1 8 0 0,0 0 0 16,0 2 0-16,1-1-1 0,1 7-1 15,2 1 1-15,3-6-1 0,2-9 0 16,4 1 1-16,4-6-1 0,1 2 1 16,5-8 0-16,0-7 0 0,0-1-1 15,2-6 1-15,-4-4 0 0,-2-5-1 16,-1-6 0-16,-5-4 1 0,-3-4-1 16,-5-2 0-16,-3-1 0 0,-3-6 0 15,-5-2 1-15,-5-3 0 0,-5-4-1 0,-6-5 1 16,-4-5 0-16,-7-3 0 0,-7-3 0 15,-6-6 0-15,-14-6 0 0,-8-3 0 16,-3-1-1-16,-6-1 0 0,-10-2 0 16,-14-1 0-16,-3 1-1 0,2 1 0 15,-9 2 0-15,-17-2 0 0,-5 0 0 16,-2 5 0-16,-4 0 0 0,-8 2 0 0,-6-2 0 16,-9 4 0-16,1 2 0 0,-9 0 0 15,-14 0 0-15,3 2 0 0,-11-2-1 16,-9 2 1-16,-2 0 0 0,-8 0 0 15,2-1 0-15,3 0 0 0,-4 1-1 16,3 1 1-16,3 1 1 0,7-1-1 16,9 1 0-16,-2 1 0 0,13 1 1 15,6-4-1-15,10 2 0 0,12-2 0 16,9-2 0-16,13-3 0 0,18-4-1 0,7 0 2 16,12-6 4-16,15-3 2 15,11-8 2-15,12-3 2 0,12-7 0 0,10-7 0 16,12-7-1-16,9-6-3 0,9-6-3 15,4-3-2-15,2-9-1 0,0-10 0 16,-1-3 0-16,-1-8 0 0,-4-2-1 16,-4-13 1-16,2-13-1 0,-1-1 1 15,-2-4 0-15,-5-9-1 0,2-2 1 16,2-3 0-16,-2 1-1 0,0 5 1 0,0 2 0 16,7 4-1-16,6 16-1 0,-1 3-2 15,2 6-1-15,2 10-4 0,3 13-6 16,1 10-14-16,-1 13-35 0,0 6-58 15,3 15-87-15,0 11-197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18:10.2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0">
        <inkml:traceFormat>
          <inkml:channel name="X" type="integer" max="11024" units="cm"/>
          <inkml:channel name="Y" type="integer" max="619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3-10-30T11:22:08.037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26402 4162 296 0,'11'0'86'16,"-3"-3"8"-16,-1 0-30 0,-2 0-10 15,-2 1-6-15,-2-1-6 0,1 1-7 16,-4-2-8-16,-1 2-7 0,-6 1-5 16,-4 1-6-16,-8 0-4 0,-10 0-1 15,-12 1-2-15,-12 0 0 0,-18 0 0 16,-7 3 0-16,-12-4 0 0,-14 0 0 0,-8 2 2 16,-10 0-1-16,-14-5 2 0,-1 3 0 15,-4-5 1-15,0 0 0 0,1 0 1 16,2-3 0-16,7 2 1 0,20 1 0 15,12-1 0-15,10-2-1 0,18 6 1 16,11-2-2-16,22 2 0 0,11-1-1 16,8 2-3-16,9 0 0 0,6 3-2 15,6 2 0-15,7 1-1 0,7 1 1 0,8 2 0 16,10 0 0-16,22-2 0 0,16 0 2 16,15 0-1-16,13 0 0 0,8-4 0 15,13-2 0-15,13 2 0 0,-3 1 0 16,1-2-1-16,2-1 1 0,-2 0-1 15,2 1 0-15,-7-1 1 0,-4-1-1 16,-2 0 0-16,-8 3 0 0,-6-3 0 16,-3-3 1-16,-7 0-1 0,-9 4 0 15,-15-2 0-15,-13 0 0 0,-11-1 0 0,-13 2 0 16,-12 1 0-16,-12 1 0 0,-9-1 0 16,-14 1 0-16,-14 3 0 0,-14 2 0 15,-13 0 1-15,-16-1 0 0,-16 0-1 16,-16 2 1-16,-7 0 0 0,-16-6-1 15,-12-5 1-15,-14-1 0 0,-20-1 0 16,-10-2 0-16,-12-7 0 0,-16 0 0 16,7-1 1-16,14 0-1 0,15 1 1 15,31 5-3-15,28 6-22 0,34 5-111 0,42 5-112 16,29 0-288-16</inkml:trace>
  <inkml:trace contextRef="#ctx0" brushRef="#br0" timeOffset="10442.66">28927 2624 355 0,'-4'-9'108'0,"1"-2"5"0,2-1-16 15,-1 0-39-15,4-3-18 0,0 0-11 16,2-2-7-16,2-3-5 0,0 3-5 0,3-3-2 15,2 2-2-15,2-1-1 0,3 2-1 16,0 4-1-16,4 0-1 0,3 3 0 16,3 7-1-16,5 5 0 0,-1 4-1 15,1 5-1-15,2 5-1 0,-2 5 1 16,-5 4 0-16,-4 1 1 0,-6 0-1 16,-6 2 1-16,-4 1 0 0,-8 0 1 15,-5 0 0-15,-2-1-1 0,-6-1 1 0,-4 1-1 16,0-3 0-16,-1-4 0 0,3-1-1 15,1-4 0-15,2-4 0 0,5-2 0 16,4-5 0-16,1-1 0 0,3-3 0 16,1-1 0-16,1-3 0 0,3-3 0 15,2-7 0-15,5-3-1 0,4-6 0 16,1-5 0-16,3-3 0 0,3-3 0 16,2 0 0-16,-2 3 0 0,-2 1 0 15,-2 2 0-15,-2 2 0 0,-1 0 1 0,-3 2-1 16,-1 1 1-16,-2 2 0 0,-3 3 0 15,-1 2-1-15,-2 4 1 0,0 4 0 16,-2 2-1-16,0 4-1 0,-1 3 0 16,0 6 1-16,-1 5 1 0,0 6 2 15,-2 4 1-15,2 5 2 0,-1 4 0 16,-1 4 1-16,3 2 0 0,2-2-2 16,2-2-1-16,5 3-2 0,3-4 1 15,7 0-2-15,2-2 1 0,2-4-3 16,8-1-5-16,2-5-6 0,5-6-6 0,1-6-125 15,0-9-116-15,-3-3-297 0</inkml:trace>
  <inkml:trace contextRef="#ctx0" brushRef="#br0" timeOffset="11164.47">30198 2409 437 0,'5'-13'110'0,"-2"2"6"15,-3 0-47-15,-3 3-32 0,-3 0-10 16,-5 3-4-16,-5 4-3 0,-2 2-5 15,-3 7-4-15,0 1-3 0,-1 9-1 16,-2 4 0-16,5 5-1 0,4 4-1 16,4-1-1-16,1 4-1 0,4 0 0 15,4-2 0-15,6-1-1 0,1-2 0 0,6-2 0 16,4 0-1-16,7-2 1 0,0-4-4 16,3-4-4-16,0-3-19 0,2-3-48 15,-4-4-59-15,-2-5-97 0,-6-5-223 16</inkml:trace>
  <inkml:trace contextRef="#ctx0" brushRef="#br0" timeOffset="11332.59">29928 2631 550 0,'-2'-1'117'0,"5"0"1"0,5-1-83 15,3 0-31-15,7 0-5 0,3-2-1 16,10-1 3-16,4 1 0 0,5 1 0 0,3 0-3 15,1 2-24-15,-1 2-91 0,-2-1-98 16,-8 4-248-16</inkml:trace>
  <inkml:trace contextRef="#ctx0" brushRef="#br0" timeOffset="11729.69">30674 2422 512 0,'9'-28'134'0,"-2"3"5"15,-2 3-24-15,-1 5-75 0,0 5-7 16,-2 4-2-16,0 3-3 0,1 3-4 16,-3 2-9-16,-1 6-4 0,-1 9-6 15,-1 8-2-15,0 7-4 0,0 5 1 0,0 7 0 16,1 5 2-16,0 3 1 0,2-3 0 15,4-2-2-15,0 0-4 0,2-3-9 16,0-2-9-16,0-3-7 0,2-5-15 16,-1-4-115-16,-2-8-118 0,0-8-280 15</inkml:trace>
  <inkml:trace contextRef="#ctx0" brushRef="#br0" timeOffset="11955.29">30928 2463 617 0,'1'-26'140'0,"-4"4"3"0,1 2-102 16,-2 5-14-16,3 5-4 0,0 3-5 16,-1 5-4-16,1 3-7 0,0 6-3 15,0 9-1-15,-2 6-1 0,1 8-1 16,-2 7 0-16,0 7 1 0,0 6 0 16,0 0 1-16,1 0-2 0,2-1-1 0,0-2-1 15,1 0-6-15,0-6-3 0,0-1-5 16,0-3-7-16,0-5-10 0,-2-5-5 15,-2-5-111-15,-2-7-107 0,-2-6-266 16</inkml:trace>
  <inkml:trace contextRef="#ctx0" brushRef="#br0" timeOffset="12312.57">30794 2737 443 0,'7'-53'115'0,"3"3"4"0,2-1-47 0,3 3-30 15,3 4-13-15,-2 3-4 0,0 7-5 16,1 1-5-16,1 2-2 0,-1 3-4 15,1 4-1-15,-1 2-2 0,4 8 0 16,2 0-2-16,1 3-1 0,-2 7-1 16,3 7 0-16,-2 4-1 0,-2 5 0 15,-1 4-1-15,-2 5-1 0,-2 6 1 0,-1 2 0 16,-5 1-1-16,-3 1 1 0,-6-1 0 16,-2-1 0-16,-7-2 1 0,-4-4 1 15,-4-3 0-15,-2-3 2 0,-3-3 0 16,0-1 2-16,-1-3 0 0,1-1 2 15,2-2 0-15,3-1 0 0,2-2-1 16,4 0-1-16,3-1-2 0,3 1-1 16,3 4-1-16,6 0-2 0,1 4 1 0,6 2-1 15,2 1 1-15,2 3 0 0,5 2 1 16,2-1 0-16,4 1 0 0,4 0 0 16,0 1 0-16,3-2 0 0,2 1-2 15,-2-3-4-15,-1-1-6 0,-1-2-12 16,-3-3 62-16,-5-5-186 0,-1-5-126 15,1-3-332-15</inkml:trace>
  <inkml:trace contextRef="#ctx0" brushRef="#br0" timeOffset="13207.58">31386 1839 516 0,'0'-12'124'0,"-2"-3"3"0,0 3-65 16,2 2-27-16,2 2-8 0,-1 1-2 15,0 1-3-15,0 4-3 0,2 1-4 16,-1 4-3-16,2 6-2 0,-2 4-3 16,5 7-1-16,-1 8-1 0,1 6 1 15,0 4-1-15,0 1 2 0,0 2-2 0,-1-2-2 16,-1-5-6-16,0 0-8 0,-1-5-6 15,-1-3-9-15,-1-4 9 0,-2-5-132 16,0-3-116-16,-2-4-284 0</inkml:trace>
  <inkml:trace contextRef="#ctx0" brushRef="#br0" timeOffset="13529.63">31525 2004 481 0,'4'-22'121'15,"1"-3"3"-15,-2-2-32 0,4 0-64 16,-1 1-7-16,1 3-1 0,2 2-2 16,-1 4-3-16,1 3-3 0,-1 5-3 15,5 1-2-15,-1 3-2 0,3 4-3 16,0 2-1-16,2 4-2 0,4 4 1 16,0 3 0-16,-1 7 0 0,-1 4 0 0,1 3-1 15,-3 2 1-15,-4 2 0 0,-3-1-1 16,-2-3 1-16,-6-3-1 0,-2-3 0 15,-5-4 1-15,-1-5 0 0,-3-2 1 16,-5-3 2-16,-5-4 0 0,-1-3 0 16,1-4 2-16,-5-4 0 0,0-2-1 0,2-1 0 15,3-6-2-15,5-3 0 0,2-4-4 16,8-1-5-16,8 0-8 0,10 2-9 16,9-3-117-16,9 6-113 0,5 3-285 15</inkml:trace>
  <inkml:trace contextRef="#ctx0" brushRef="#br0" timeOffset="13906.76">31904 2014 463 0,'-11'-15'121'16,"2"-2"1"-16,2-1-4 0,3-2-99 15,4-1-13-15,1 1-2 0,4-1 0 16,3 4-1-16,1-1 0 0,2 3 0 16,2 3 0-16,1 1-1 0,2 3 1 0,0 2-1 15,0 1 0-15,0 3-1 0,2 2 0 16,-1 0 0-16,-2 3-1 0,-1 2 0 16,-1 3 1-16,-4 3-1 0,-1 4 1 15,-2 4 1-15,-2 5 0 0,-3 0 0 16,-1 3 1-16,-3 0 0 0,0-2-1 15,-1-2 1-15,-3-4 1 0,-2-3 1 16,0-5 1-16,-2-1 3 0,-1-4 0 0,-1-3 1 16,-3-3 1-16,1-2-1 0,0-3-1 15,2-2-2-15,2-2-2 0,2-3-3 16,3-2-6-16,3-3-7 0,7-3-13 16,5-2-29-16,4-1-90 0,7-4-106 15,3 2-253-15</inkml:trace>
  <inkml:trace contextRef="#ctx0" brushRef="#br0" timeOffset="14254.82">32263 1954 519 0,'-6'-10'121'0,"1"-1"3"0,3-4-77 16,4-1-17-16,1-1-8 0,4 1-3 0,2-1-3 15,2 1-2-15,3 2-2 0,2 2-2 16,0 3-3-16,1 1-2 0,-1 3-2 16,1 3-1-16,1 2-1 0,-2 4-1 15,-1 2 0-15,0 5 0 0,-1 4 0 16,-1 4 0-16,-2 4 0 0,-1 3 1 16,-4 2-1-16,-2 0 1 0,-3-2-1 15,-2 0 1-15,-3-5 0 0,-2-3 1 16,-4-3 0-16,-2-5 0 0,-3-3 1 15,-3-3 0-15,-2-4 0 0,-2-3 1 0,-1-1 0 16,-2-5-1-16,2-1 0 0,2-3-1 16,2-2-3-16,7-1-5 0,6-3-7 15,8-1-15-15,10-3-42 0,6 1-72 16,8 1-103-16,7 2-236 0</inkml:trace>
  <inkml:trace contextRef="#ctx0" brushRef="#br0" timeOffset="14653.27">32609 1920 500 0,'9'-13'116'0,"-3"-2"4"0,-1 3-75 15,1-3-15-15,2 3-4 0,1-2-1 16,0 2-3-16,0 3-4 0,5 2-5 16,6 2-4-16,0 3-2 0,-2 0-4 15,-1 5 0-15,2 3-2 0,-1 3 0 16,-5 3-1-16,-4 5 0 0,1 4 1 16,-4 2-1-16,-3 3 0 0,-2 0 1 15,-3 0-1-15,-4-4 1 0,-2-1 1 0,-2-4 0 16,-3-2 3-16,-6-4 2 0,1-2 2 15,-1-2 1-15,0-1 3 0,-2-3-1 16,0-2 0-16,5-2-2 0,5-2-1 16,-3-1-2-16,2-3-1 0,1 0-3 15,1-2-2-15,3-2-1 0,-2-1-3 16,3-3-8-16,5-2-6 0,5-4-8 16,4-4-47-16,3-4-78 0,6-2-109 0,2-5-253 15</inkml:trace>
  <inkml:trace contextRef="#ctx0" brushRef="#br0" timeOffset="43742.58">28829 4873 381 0,'4'-12'96'0,"-7"1"6"0,2 2-54 0,-2 1-6 16,3 2-3-16,-1-1 0 0,1 2-2 15,-4-3-4-15,3 5-4 0,1 0-5 16,0 0-5-16,0 1-4 0,0 4-4 16,0-2-3-16,0 0-3 0,1 1-3 15,-1 0 0-15,2 4-1 0,-1 1 1 16,0 1 0-16,0 6 1 0,1 4 1 0,0 5 1 16,-2 5 2-16,-1 4-1 0,-2 2 1 15,-2 5-1-15,-3 2 0 0,-2 1-2 16,-1 0 0-16,0-1-1 0,1 1 0 15,3-2-2-15,2-2 0 0,2-4 0 16,5-3 0-16,0-5-2 0,4-5-4 16,-1-4-6-16,1-4-8 0,3-6-10 15,-1-8-114-15,2-5-113 0,1-4-278 16</inkml:trace>
  <inkml:trace contextRef="#ctx0" brushRef="#br0" timeOffset="44258.72">29023 5094 371 0,'-1'-9'106'0,"1"1"5"16,1-6-41-16,0 1-13 0,2-3-12 15,-1-4-8-15,3-1-4 0,0 0-6 16,0-3-4-16,2 3-3 0,3 1-5 15,2 2-2-15,4 4-4 0,2 3-3 16,4 2-2-16,5 3-2 0,0 5-1 0,2 3-1 16,1 7 1-16,-2 6 0 0,2 6-1 15,-3 7 1-15,-5 5 0 0,-2 4 0 16,-6 2 1-16,-3 6-1 0,-6-4-1 16,-5-1 1-16,-6-2 0 0,-5-1 0 15,-6-4 0-15,-4-5 0 0,-6-4 1 16,-5-6 0-16,-6-3 3 0,-3-5 1 15,1-5 2-15,0-4 2 0,3-5 0 0,3-3 0 16,5-8 0-16,5-2-3 0,8-5-3 16,8-10-1-16,8-4-5 0,6-7-6 15,11-5-8-15,11-1-7 0,9-5-16 16,9 0-110-16,2 6-114 0,-1 2-276 16</inkml:trace>
  <inkml:trace contextRef="#ctx0" brushRef="#br0" timeOffset="45853.54">27262 5259 490 0,'-18'-13'118'0,"1"-1"5"0,5-4-74 16,2 0-13-16,2-2-7 0,3-2-3 15,2 0-5-15,1 1-3 0,5 0-5 16,3 3-2-16,4-2-3 0,2 0-2 16,7 2-2-16,3-1-2 0,4 2 0 15,2 0-1-15,5 1 0 0,1 4-1 16,2 4 1-16,-3 5 0 0,2 6 0 0,0 7 0 15,-1 6 0-15,-1 6 1 16,-4 7-1-16,-4 4 1 0,-5 6 0 0,-9 3 0 16,-9 3 0-16,-6 0 0 0,-10-1-1 15,-5 0 1-15,-5-2-1 0,-3-4 0 16,0-2 0-16,-3-4 0 0,-1-5 1 16,-1-4-1-16,0-4 2 0,0-8 0 15,-1-6 0-15,2-7 1 0,2-5-1 0,2-9 0 16,5-5-1-16,5-7-1 0,8-8-4 15,9-7-3-15,10-10-6 0,9-4-4 16,11-6-6-16,7-2-9 0,6-4-24 16,5 5-86-16,5 4-99 0,1 8-241 15</inkml:trace>
  <inkml:trace contextRef="#ctx0" brushRef="#br0" timeOffset="46147.54">28221 4660 492 0,'3'-9'116'0,"-2"1"5"15,-2 3-78-15,-3 2-15 0,-3 4-8 16,-7 9-3-16,-4 8-4 0,-8 7-3 15,-1 13-1-15,-2 15 0 0,-1 10 2 16,3 6-1-16,2 6-1 0,9 7 0 16,7-1-3-16,6-1-2 0,4-2-1 15,5-4-2-15,6-3 1 0,6-6-1 16,8-5-1-16,6-3-6 0,2-6-9 0,7-6-119 16,1-6-110-16,-1-7-290 0</inkml:trace>
  <inkml:trace contextRef="#ctx0" brushRef="#br0" timeOffset="47286.47">29660 4284 503 0,'-3'-10'123'16,"2"1"3"-16,-4 2-75 0,2 3-15 0,-1 4-9 15,-1 1-6-15,3 7-4 0,-7 5-2 16,-5 7-1-16,1 11-2 0,-2 4-1 16,-1 10 0-16,-2 1-2 0,1 2-3 15,-1-1-2-15,6-4-2 0,2-4-1 16,2-4-1-16,0-6-3 0,3-3-9 0,3-3-9 16,4-3-37-16,1-6-84 15,5-6-107-15,2-4-254 0</inkml:trace>
  <inkml:trace contextRef="#ctx0" brushRef="#br0" timeOffset="47665.82">29805 4399 487 0,'-6'-16'127'16,"0"0"2"-16,2 1-18 0,3 6-87 0,1-1-12 15,2 2-2-15,4 3-3 0,1 3-3 16,1 1-2-16,2 1-1 0,4 3-1 16,-1 5 1-16,3 3-1 0,0 1 1 15,1 5 0-15,-1 3-1 0,0 1 1 0,-4 2-1 16,-3 1 1-16,-2-2-1 16,-5 1 1-16,-5-1 0 0,-5-1 0 0,-5-1 0 15,-4-2 0-15,-5-2 1 0,-3-1-1 16,0-1 0-16,-2-3 2 0,1-1 3 15,1-3 1-15,4 0 1 0,4-2 0 16,5-1 0-16,3 0 0 0,7 1-3 16,3-1-2-16,6 3-1 0,6-1-2 15,6 1 1-15,6-1 0 0,7 2 0 16,6-3 0-16,5-3 0 0,1-2-5 0,3-2-6 16,-2-2-6-16,1-2-15 0,-2-2-111 15,-4-2-112-15,-7 4-279 0</inkml:trace>
  <inkml:trace contextRef="#ctx0" brushRef="#br0" timeOffset="47982.69">30498 4425 604 0,'5'9'123'0,"2"2"0"15,1 8-114-15,-1 5-6 0,2 6 2 16,-6 5 5-16,3 8 3 0,-1 7 4 16,-3 9 1-16,1 9 4 0,-2 4-1 15,-2 6 0-15,3 6-3 0,-4-1-4 16,-5 2-2-16,-2 0-3 0,-7-4-3 15,-4-5-2-15,-5-3-1 0,-4-7 0 16,-7-7-1-16,-6-6-10 0,-3-7-12 16,-7-8 23-16,-1-6-155 0,4-7-126 15,2-5-326-15</inkml:trace>
  <inkml:trace contextRef="#ctx0" brushRef="#br0" timeOffset="-213017.19">30785 10129 364 0,'13'-3'103'0,"-5"0"2"16,-9 1-20-16,-7 1-47 0,-10 0-17 15,-12 0-8-15,-13 2-6 0,-11 1-4 16,-13 1-1-16,-20-2 0 0,-18 4-1 16,-7 2 1-16,-9-2 0 0,-13-1 0 15,-7 1 0-15,-4 1 0 0,-3 0 1 16,3-1 1-16,4 1 2 0,7-1 1 0,18 0 2 16,9-4 3-16,13 2 2 0,17-1 0 15,21-2 0-15,12-2-2 0,10 2-2 16,15 0-3-16,15 1-2 0,16 0-3 15,17 2-1-15,15-1-1 0,16-3 0 16,24 0-2-16,21-1-7 0,18 0-34 16,21-4-82-16,20 2-99 0,12-6-246 15</inkml:trace>
  <inkml:trace contextRef="#ctx1" brushRef="#br0">3682 9233 0,'0'0'0,"0"0"15,0 0-15,0 0 16</inkml:trace>
  <inkml:trace contextRef="#ctx0" brushRef="#br1" timeOffset="-181467.94">5633 12529 426 0,'-8'-4'91'0,"-2"2"1"0,-3-1-72 16,-2 2-11-16,-1 2-7 0,-3 0-1 0,0 1 0 15,-3 0 1-15,-2-1 2 0,-4 0 3 16,1 2 2-16,-4-2 4 0,-1 0 3 16,0 1 2-16,-2-1 1 0,-2 1-1 15,3 1 0-15,0-1-3 0,3 2 0 16,3-2-2-16,4 2-2 0,6 0-2 16,4-1-2-16,3 1-1 0,4 0-1 15,3 2-2-15,-1-2-2 0,0 2 0 16,1 0 0-16,-1 1 0 0,0 2-1 0,2 1 1 15,-3 0 0-15,2 4 0 0,1 2 0 16,-4 3 0-16,4 3 0 0,1 0-1 16,0 0 1-16,0 0-1 0,1 3 0 15,0 2 0-15,5 2 1 0,-4 1-1 16,0 3 0-16,3 4 0 0,-2 0 1 16,2 1-1-16,-3 0 1 0,-1 0 0 15,0 2-1-15,-2-1 2 0,-2 2 0 16,-2 3 0-16,0 3 1 0,0 2 1 0,0 1 0 15,-2 1 0-15,3-1-1 0,0 2 1 16,2-2-1-16,0-2-1 0,2-1-1 16,1 2 1-16,0-1-1 0,2 2 0 15,0-1 0-15,0-2 0 0,3 1 1 16,-3-1-1-16,1-2 1 0,-2 1 0 16,-2-2 1-16,1 0-1 0,-1 4 0 0,-2 1 0 15,1 3 0-15,1 1-1 0,-1-1 0 16,1 0 0-16,-1 0-1 0,-1-2 1 15,-1 0-1-15,1-2 0 0,-1 3 1 16,2 2-1-16,-2 1 0 0,1 0 1 16,1-1-1-16,0 0 0 0,-1 1 0 15,1-2 0-15,-1-3 0 0,1 1 1 16,-1 3-1-16,1 1 0 0,1 3 0 16,-2-2 1-16,2-2-1 0,-2 1 1 15,1 0-1-15,-2-2 1 0,1-3-1 0,-1 2 0 16,1 1 1-16,0 5-1 0,-1-2 0 15,2-3 0-15,0 0 0 0,1-1 1 16,0 1-1-16,1-4 0 0,0-4-1 16,0 3 1-16,1 2 0 0,2 0 0 15,-1-1 1-15,-1-2 0 0,2-3 2 16,0 0-1-16,1-3 2 0,-1-2 0 16,3 2 0-16,-5-2 0 0,1 1-1 0,-2 4-1 15,0 3 1-15,0-1-2 0,0 2 0 16,-3-3 0-16,3 2 0 0,0-2 0 15,1-4-1-15,-1-4 1 0,0 0-1 16,0-2 1-16,0-1-1 0,1 1 1 16,0 0-1-16,-1-1 0 0,3 4 0 15,-1-1 1-15,3-1-1 0,-1 0 0 16,0-2 0-16,1-3 1 0,-1-2-1 0,1-4 0 16,0 0 0-16,-1-3 0 0,2 0 0 15,0-3-1-15,0 0 1 0,1-2-1 16,-1-1 1-16,1-3 0 0,0-2 0 15,0-1 0-15,0-2-1 0,0-1 1 16,4-1-1-16,3 2 0 0,2 2 0 16,6 1 0-16,4-1 1 0,2 1 0 0,3-2 1 15,2 3 1-15,0 0 0 0,2-2-3 16,0 1-7-16,2 1-9 0,3-1-32 16,0-8-90-16,4-6-109 0,7-3-262 15</inkml:trace>
  <inkml:trace contextRef="#ctx0" brushRef="#br1" timeOffset="-179423.91">10468 12657 509 0,'-4'-3'115'0,"0"3"2"15,3-1-84-15,0 0-14 0,1 1-7 16,2 0-5-16,3 0-3 0,1-2-2 15,6 2 0-15,1-1-1 0,7 0 1 16,-1 1-1-16,5-3 0 0,-2 0 0 16,6 2 0-16,2-2 0 0,2 1-1 15,1-1 1-15,2 1-1 0,1 2-1 0,5 1-1 16,-4 0-2-16,-4-1 0 16,-2 4-1-16,-4 0-1 0,-5-3 1 0,-4 0 1 15,-6 0 0-15,-3 0 0 0,-3 1 1 16,-3-2 1-16,-1 0-1 0,-1 0 1 15,-1 1 0-15,0-1 1 0,-1 1 1 16,1 2 0-16,-2-1 2 0,0 2 0 16,-1-1 0-16,0 2 1 0,-2 2 1 0,2 0-1 15,-1 2 1-15,2 0 0 0,-1 4 1 16,2 1 0-16,2 2-1 0,2 0 1 16,1 3-1-16,4 2-1 0,-2 2-1 15,3 0 1-15,0 4 0 0,2 2 0 16,1 2 1-16,-1 2 1 0,0-3 0 15,1 2 1-15,2 0-1 0,-3 0 0 16,1 2-1-16,-1 0 0 0,0 0-1 16,-1 2-1-16,-2 5 0 0,0 0 0 0,-2 5-1 15,0 2 0-15,-2-1 0 0,-2 1 0 16,-2 2 0-16,-1-1 0 0,-1 2 0 16,-2-2-1-16,-1 2 1 0,1 2-1 15,2 1 0-15,-1 0 1 0,3-1-1 16,-1-1 0-16,-1 2 0 0,-1-2 1 15,0 1-1-15,-2-3 0 0,-2 3 0 16,1 2 1-16,1 2-1 0,0-2 0 16,1-2 1-16,-3-1-1 0,4 2 0 0,-2-1 1 15,0-4-1-15,1 4 0 0,-1 1 1 16,3 1-1-16,-1 2 1 0,1-2-1 16,-1 0 0-16,0 2 0 0,2-4 1 15,-2-2-1-15,2 3 0 0,-2 0 0 16,1 5 0-16,1-1 0 0,1 0 0 15,-4-1 1-15,2 0-1 0,-3-3-1 16,1 1 1-16,0-3 0 0,-1 4 0 16,2 0 0-16,-2 1 1 0,0-2 0 0,1-1 1 15,-1 2 0-15,0-2 1 0,0-3 0 16,-1 0 0-16,3 3 0 0,-2 1-1 16,2 2-1-16,1-3 1 0,0-2-1 15,2-1 0-15,3-2 0 0,-1-1 0 16,1-1-1-16,-1 0 1 0,0 3 0 15,-2 4-1-15,-2 0 1 0,-1-1 0 0,0-2-1 16,-2-1 1-16,2-2-1 0,-2-3 0 16,1 0 0-16,1-2 1 0,2 1-1 15,0 3 0-15,2 2 0 0,2-1 0 16,0-4 0-16,2-1 0 0,0-2 0 16,1-4 0-16,1-3 0 0,-1 0 0 15,1-4 0-15,-2 0 0 0,1-3 1 0,-1 2 0 16,1 4 0-16,0-2 0 15,-1 0 0-15,1 1 0 0,-1 1 0 0,0-2-1 16,1-3 1-16,-1-3-1 0,-1-5 1 16,-2-2-1-16,2-5 0 0,-3-2 1 15,1 0-1-15,-2-3 1 0,0-2 0 16,-3-1 2-16,-2 0 0 0,-3 0 2 16,-7-1-1-16,-6-1 1 0,-10-1-1 15,-11 2 0-15,-12 2-1 0,-10 3-2 16,-8-2 0-16,-13 1-5 0,-12 4-8 15,-10 4-128-15,-6 2-117 0,-4-5-308 0</inkml:trace>
  <inkml:trace contextRef="#ctx0" brushRef="#br1" timeOffset="-172646.5">10752 13120 156 0,'5'1'49'16,"-3"-2"5"-16,1 1-22 0,-3 0-2 15,-2-1-3-15,0 1-3 0,-2 0-6 16,-2 1-7-16,-3 0-6 0,-3 1-2 16,-3 1 0-16,-2 1-2 0,-1 0 0 15,-2-1 0-15,0 0 0 0,0-1 0 0,-4 1 0 16,1-5 1-16,-3 0 0 0,-1 0 2 16,0-2-1-16,-4 1 1 0,0 0 1 15,-1-1-1-15,-2 0-1 0,0 2 0 16,-2 1-1-16,-1-2 0 0,3 2 0 15,-3-2 1-15,2 2 2 0,3 0 1 16,2 1 2-16,-2-2 0 0,1-1 1 16,-2 3-1-16,1 0-1 0,-3 0-2 0,-2 1-2 15,-2-2-1-15,2 4-1 0,-1 0 0 16,1 2 0-16,0-1 0 0,2 2-1 16,2-1 1-16,3 2-1 15,-2-3 1-15,0-2-1 0,1 1 0 0,3-3 0 16,-1 1 0-16,-2 0 1 0,0 1-1 15,-3-1 0-15,-3 3 0 0,-1-2 1 16,-4 3-1-16,1 0 1 0,-1 0 0 0,-1-2 0 16,2 1 0-16,3-3-1 0,-2-1 1 15,0-1 0-15,-1-1 0 0,-1-1-1 16,2 2 0-16,-2 1 0 0,0-1 0 16,3 1 0-16,1-2 0 0,-1 2 1 15,3-1 0-15,0-1 0 0,-1-1 0 16,0 1 0-16,-2 1 1 0,-3-2-1 15,-5 3 1-15,-1 1-1 0,-1 2-1 0,-1-1 1 16,-1 0-1-16,2-2 0 0,-2 1 1 16,5-2-1-16,1-1 0 0,-2 0 1 15,-1-1 0-15,-1 3 0 0,-2 0 0 16,2 2 0-16,-4-1 0 0,2-2 0 16,-5-1-1-16,6 1 0 0,-4 0 1 15,-2-1-1-15,-1-1 0 0,-2 3-1 16,-2 3 1-16,4-3 0 0,-5 1 0 15,3-1 1-15,1-1-1 0,3-2 0 16,-2 1 1-16,0-2 0 0,0 1-1 16,2 2 1-16,-1-1 0 0,-1-2 0 0,0 2 1 15,1-3-1-15,0 0 0 0,-3-1 0 16,-2 1 0-16,-1 1-1 0,3 2 1 16,3-2 0-16,-1 1-1 0,2 1 1 15,4-1-1-15,1 2 0 0,0-2 0 16,-3 4 0-16,-4-1 1 0,3 1-1 15,0 0 0-15,0-1 0 0,0 0 0 0,5 0 0 16,2-2-4-16,5 2-14 0,3 0-64 16,-2-5-65-16,8 5-170 0</inkml:trace>
  <inkml:trace contextRef="#ctx0" brushRef="#br1" timeOffset="-171004.38">5610 12711 209 0,'0'0'63'0,"0"-2"4"15,0 2-1-15,0-1-32 0,0 1-6 16,0 0-3-16,0 0-4 0,1 1-5 16,-1-1-4-16,0 3-5 0,-1-1-3 15,1 3-1-15,-1 1-1 0,-2 3 1 16,0 1 1-16,2 1 1 0,-2 0 0 15,2 0 0-15,0 3 0 0,-2-1-1 0,2 2 1 16,0 1-1-16,1 1 0 0,-2 0 1 16,1 3 1-16,1-2 0 0,1 1 1 15,-1-3 0-15,2 1-1 0,-2 0 1 16,1 0-1-16,-1 1-1 0,0-1 0 16,-1 0-2-16,1 0 0 0,0 1-1 15,0-3 0-15,0 3 0 0,-2-1-1 16,2 0 0-16,0 0 1 0,0 1-1 15,0-1 0-15,0 2 0 0,0 1 0 16,0-1 0-16,2 0-1 0,-2 1 1 0,0 2-1 16,0 1 0-16,0 0 0 0,-2 0 1 15,1 3-1-15,-1 0 0 0,-1 1 0 16,1 0 0-16,-1-3 1 0,1 2-1 16,-1-1 0-16,2-1 0 0,0 1 0 15,0-2 1-15,0 3-1 0,1 1 0 16,0 0 0-16,-2 1 0 0,2 2 0 15,0-1 0-15,0 2 0 0,2 0 0 16,-1 0 0-16,1 1 1 0,2 1-1 0,1 0 0 16,0-1 1-16,2-1-1 0,-1-2 1 15,0 1-1-15,1-2 1 0,-1 0 0 16,-1 2 0-16,-2-2-1 0,1 0 1 16,0 5-1-16,-1-1 1 0,1 3-1 15,0-1 0-15,1 2 0 0,-2 1 1 0,2 0-1 16,-1-3 0-16,0 1 0 15,-1-2 0-15,2 0 0 0,-2-2 1 0,2-2-1 16,0 1 1-16,1 0-1 0,1 5 1 16,0-1-1-16,2 3 0 0,-2 1 1 15,1 3-1-15,-2 1 0 0,-1 1 0 16,0-3 0-16,-1 1 0 0,-1 1 0 16,1-1 0-16,1 0 0 0,2 2 1 15,1 4-1-15,-1 1 0 0,3 2 0 0,0 3 0 16,1-4 1-16,0 0-1 0,0-2 0 15,1 0 1-15,-2-3-1 0,0 2 0 16,1-2 0-16,-3 4 1 0,0 2-1 16,0 1 0-16,0-3 0 0,0 1 0 15,-1-3-1-15,-1 0 1 0,-1-1 0 16,0-1 0-16,-1 2-1 0,1 5 1 16,0 2 0-16,1-1 1 0,1 0 1 0,1 1 0 15,1-1 1-15,1-5 0 0,1 1 0 16,1-2 1-16,0 3-1 0,2 4 0 15,1 0-1-15,1 2 0 0,0 0-1 16,-3 0-1-16,-1-1-2 0,-1-1-3 16,-1-4-12-16,-2 4 3 0,-5-2-90 15,2 3-85-15,0-1-209 0</inkml:trace>
  <inkml:trace contextRef="#ctx0" brushRef="#br1" timeOffset="-165552.73">6209 13574 257 0,'-10'1'65'0,"4"-1"3"16,1-1-29-16,4 1-18 0,1-1-8 0,1 1-4 16,4 0-1-16,3 1-2 0,5-1 0 15,3 1-1-15,5-1 3 0,4 1 0 16,6-1 0-16,4 1-1 0,4 1-1 15,3-1 0-15,2-2-2 0,3-1-1 16,4 2 0-16,2-1 0 0,0 2-1 0,-1 1-1 16,1-1 0-16,1 3 0 0,-3-1 0 15,0 2 0-15,2-1 0 0,-2-2-1 16,5 1 1-16,0-1 0 0,1 0-1 16,2-1 1-16,1 1-1 0,0 1 0 15,4-2 1-15,0-1-1 0,3-1 2 16,6 1 2-16,1-2 4 0,1 0 2 15,1 1 2-15,2 0 3 0,3-1 0 16,-2 4 2-16,-3-1-2 0,1 1-2 0,2 2-1 16,0 0-2-16,1-1-1 0,-3 2-2 15,3 0-1-15,-3 1-2 0,0 0 0 16,-1 1-2-16,-1-1 0 0,1 0-1 16,-1 1 0-16,-1-1 1 0,2 1-1 15,-2-1-1-15,0 0 1 0,-2-1 0 16,-2 0 0-16,-1-2-1 0,-1 1 1 15,-3 0-1-15,-1-1 1 0,-4 1-1 16,-3 3 1-16,-6 0-1 0,-3-1 0 0,-5 0 0 16,-3-2 1-16,-5-2-1 0,-3 1 0 15,-4-2 0-15,-4 0 0 0,-2 3 1 16,-6 1-2-16,-1-1 1 0,-3 1 0 16,-1 0-1-16,-4 1 0 0,1 1-2 15,-2-2-1-15,0-1-1 0,-2 3-1 0,-1-1-1 16,-1 0 1-16,-1-1 0 0,-1 2 1 15,-1 3 1-15,-2 1 2 0,2 3 1 16,0-1 0-16,-2 3 1 0,2 3 1 16,-1-1-1-16,0 4 0 0,1 4 1 15,1 0-1-15,-1 2 1 0,2 0 1 16,0 1 0-16,2 3 2 0,-1-2 0 16,2 2 2-16,2 1 0 0,3 4-1 15,2 5 1-15,0 4-1 0,4 2 0 16,-1 2-2-16,4-1 0 0,0 2-1 0,-1-2 0 15,-1-1 0-15,0-3 0 0,-1 0 0 16,0 1-1-16,-3 2 1 0,-2 4-1 16,-2 1 1-16,0-2 0 0,-2 3 1 15,-4-1-1-15,0-1 0 0,0-4 1 16,-4 0-1-16,-3 2 1 0,0 1 0 16,-1 3-1-16,1 2 0 0,0-2 0 15,-4 4-1-15,6 0 1 0,0-4-1 0,-1 0 0 16,2-2-1-16,1 1 1 0,1 2 0 15,-2-1-1-15,2-2 1 0,-1-3-1 16,1 1 0-16,-1-3 1 0,-3-1-1 16,1-3 0-16,-3 1 0 0,-1 1 0 15,0 3 0-15,1 1 0 0,-2 1 0 16,2-2 1-16,-1-2-1 0,2-1 0 16,0-4 0-16,3 1 0 0,-1-2 0 15,2-4 1-15,0 4-1 0,-1 2 0 0,1 1 0 16,1-2 0-16,-1 1 0 0,0-1 1 15,0-3-1-15,-1-4 0 0,1-4 0 16,0-4 0-16,-2-3 0 0,2-2 0 16,-1-3 0-16,1 1 0 0,-2 2 0 15,1-3 0-15,-1 3 0 0,2-1 0 16,0-1 0-16,-1 1 0 0,2 0 1 0,0-2-1 16,0-1 0-16,2-1 1 0,-2 0-1 15,0 0 0-15,1-1 0 0,-1-1 0 16,0-2 1-16,0-1-1 0,0 1 0 15,0-1 0-15,0-1 0 0,-1 1 1 16,1-1-1-16,-2 0 0 0,2 0 0 16,0 0 1-16,0-2-1 0,0 1 0 15,2-2 1-15,-2-1-1 0,1-1 1 16,-1 0-1-16,0-2 0 0,-1-1 1 0,-3 1 0 16,-5-1-1-16,0 0 1 0,-5 1 0 15,-3-1 0-15,-5 2 0 0,-4 0 0 16,-2-1 0-16,-2 0-1 0,-2-1 1 15,-2 1-1-15,0-1 0 0,-1-2 1 16,-1-1-1-16,1-3 0 0,-4-1 0 16,-4 1 0-16,-3-3 1 0,-7 6-1 15,-4-1 0-15,-2 0 0 0,-3 0 0 16,-6-3-1-16,-1-2 1 0,-1-2 0 0,-8-3-1 16,2 3 1-16,0-1 0 0,-5 2-1 15,1-1 0-15,-1 2 0 0,-2 3 0 16,5 2-1-16,0-3 1 0,1 0-1 15,-1-3 1-15,3 3 0 0,0 1 0 16,0-1 0-16,-1 1 1 0,0-1 0 16,-5 0-1-16,-2 4 0 0,-1 1 0 0,-6 2 1 15,3 1-1-15,3-6 0 0,-3 1 0 16,6 1 0-16,1-2 1 0,0 2 0 16,3 0 0-16,4 0 0 0,0 1 0 15,4 0 0-15,0-2 0 0,4 1 0 16,5-1 0-16,0-2-1 0,-2 1 1 15,3 2-1-15,3 2 1 0,0 1-1 16,5-1 1-16,-1 1-1 0,8 0 2 16,5-4-1-16,0 0 0 0,5 1 0 0,2-1 0 15,4 2 0-15,4-1 0 0,2 0 0 16,3 1 0-16,4 0 0 0,4-1 1 16,2 1 1-16,4 0-1 0,5-1 0 15,4-1 0-15,2 0 1 0,0 1-2 16,3-2 1-16,-2 1-1 0,1-1 1 15,-3 1-1-15,-2-1 1 0,-2 1-1 0,1-1 1 16,-4 0-1-16,1-3 1 0,-1-3-1 16,-2-2 1-16,2-1-1 0,-2-4 1 15,1-2-1-15,1 0 1 0,1-4-1 16,0 0 1-16,-1-2 0 0,1 0-1 16,-1-1 1-16,-1-2 0 0,-1 1 1 15,-3-1-1-15,0-3 1 0,-2-4-1 16,2-1 1-16,-1-6-1 0,3-2 1 15,3-2-1-15,3-2-1 0,4 1 1 16,1 2 0-16,3-1-1 0,-3 5 1 0,-4-5-1 16,0-3 1-16,-5-3-1 0,-3-1 0 15,0-3 0-15,-3-2 0 0,0-4 1 16,1 7-1-16,-2 1 0 0,0 1 0 16,-3-1 0-16,-1-3 0 0,1 2 0 15,-2 0 0-15,2-1 0 0,-1 0 1 16,2 2-1-16,-1 1 0 0,0 0 1 15,-1 1-1-15,0-3 0 0,-4-2 0 0,0-1 1 16,-2-3-1-16,2 1 0 0,-1 4 1 16,2 1-1-16,0 2 1 0,1 2 0 15,1-2 0-15,2 2 1 0,2-4-1 16,0 1 0-16,2-1-1 0,2 0 1 16,3 5-1-16,0 2 1 0,3 3-1 15,-1-2 0-15,-1-1 0 0,-2 2 0 16,-2-2 1-16,-1 0-1 0,-1 3 0 0,-2-1 0 15,0 3 0-15,2 4 0 0,2 0 1 16,2 4-1-16,2 3 0 0,3-3 0 16,3 5 0-16,2-2 0 0,-1 3 0 15,1 0 0-15,2-1 0 0,-3 3 0 16,3 2 0-16,0 2 0 0,-1 2 0 16,1 3 1-16,1 0-1 0,-1 2 0 15,2 1 0-15,-1 1-1 0,1 1 1 0,1 2 0 16,0 0 0-16,0 1 0 0,-2 2 0 15,0-1 0-15,0 1 0 0,0 0 0 16,-1-1 0-16,0 2-1 0,1 1 1 16,-1 0 0-16,0 2 0 0,1 0 0 15,-1 1-1-15,2 2 1 0,2 0 0 16,5 0-1-16,6-1 1 0,9-2 0 16,12-3 0-16,13-1 0 0,14-1 0 0,15 1 0 15,20-4 1-15,13 2-1 0,15 7 0 16,10 2-3-16,9 7-11 0,6 8-107 15,8 1-100-15,-6 3-262 0</inkml:trace>
  <inkml:trace contextRef="#ctx0" brushRef="#br1" timeOffset="-163180.72">5133 13108 208 0,'-6'-13'65'0,"0"1"7"16,-3-4-2-16,5 1-22 0,2 1-4 16,0-4-3-16,0 0-1 0,2 0-2 15,2-2-5-15,2 3-5 0,0-3-6 16,2-2-4-16,4 0-5 0,1 1-3 15,4 0-3-15,2-1-3 0,2-2-1 16,2 2 0-16,-1 3-2 0,4 0 1 16,-1 1 0-16,-1 1 0 0,3 2 0 0,1 3 0 15,3 0 0-15,1 1 1 0,2 2-1 16,1-2 1-16,4 1-1 0,1-1 1 16,2 0 0-16,2 2-1 0,0 0 1 15,1 4-1-15,-1 2-1 0,0 4 0 16,-2 3 0-16,-5 3 0 0,-2 3-1 15,-1 2 1-15,-4 3-1 0,-1 1 0 0,-2 2 1 16,-3 3-1-16,-1 4 1 0,-4-2-1 16,0 3 1-16,-3 4 0 0,-2 0 0 15,-2 5 0-15,0 0-1 0,-3 2 1 16,-1 3 0-16,-2 0 0 0,-2-2-1 16,-2 0 1-16,-6-1 0 0,-4-1 0 15,-4 0 0-15,-5-3 0 0,-4 0 0 16,-4 1 0-16,-3 0 0 0,0-2 0 15,-4 0 0-15,1-4 0 0,-4 1 0 16,0-2 1-16,-4-2 0 0,-5-3 1 0,-2-2 0 16,0-3 1-16,-2-5 1 0,-3-6 1 15,-4-6 2-15,3-7 3 0,1-10 0 16,2-10 2-16,-1-10 1 0,5-7 1 16,9-8-2-16,9-6-3 0,8-5-1 15,9-7-2-15,9-3-3 0,14 0-2 16,4 3-6-16,6 2-11 0,2 6-124 0,2 11-116 15,1 12-302-15</inkml:trace>
  <inkml:trace contextRef="#ctx0" brushRef="#br1" timeOffset="-155857.7">6080 13699 317 0,'2'1'71'0,"-1"-2"2"15,2 1-48-15,1-1-11 0,-1 1-4 16,3-1-2-16,2-1 2 0,0 1 0 15,3 0 0-15,2 0 2 0,3 0 0 0,3 1 2 16,4 0 1-16,-1-2-1 0,4 4 0 16,1-2-2-16,0 2-2 0,-2 0-2 15,-1 1-2-15,0-1-1 0,1 3-1 16,0-1-1-16,2 0-1 0,2-1 0 16,3 0 0-16,3-2-1 0,3-3 0 15,5-1 0-15,2 1 0 0,3-2 0 16,0 0 0-16,4 2 0 0,-2-1 0 0,1 1 0 15,-2-1 1-15,2 0 0 0,1-2 0 16,2 0 2-16,1 1-1 0,2 1 1 16,-1-1 0-16,2 3 0 0,0-1 0 15,2 0-1-15,2 0 1 0,2-2-1 16,5 0 0-16,1 0-1 0,3 2 1 16,2-2 0-16,4 2-1 0,2-1 0 15,2 3 0-15,-1 2-1 0,3 0 0 16,3-2 0-16,5 3 0 0,0 1 0 0,-1 4-1 15,0 0 1-15,1 0 0 0,-2-3-1 16,1 2 1-16,-6 3-1 0,-1-1 1 16,-5-1 0-16,-5 1 0 0,-4-1-1 15,-5 2 1-15,-5-4 0 0,-2-1 0 16,-3-1-1-16,-3 0-1 0,0-3 0 16,-3 3-2-16,1 0 1 0,-5 3-1 0,-1 0 1 15,-5-1-1-15,-4 0 2 0,-4 0 0 16,-6-2 1-16,-4-1 0 0,-2-1 0 15,-5 1-1-15,-2-1 1 0,-3 0-4 16,-3 2-3-16,-1-1-3 0,-2-1-3 16,-2-1-1-16,-2 2 0 0,0-1 1 15,0 1 0-15,0-1-2 0,0 2-7 16,2 2-20-16,-2 0-51 0,0 1-68 16,1 3-161-16</inkml:trace>
  <inkml:trace contextRef="#ctx0" brushRef="#br1" timeOffset="-151702.95">10015 14153 240 0,'9'-1'59'0,"1"1"4"0,-3 0-35 16,1-2-3-16,-2 2-1 0,0 2-2 0,-2-2-1 16,-1 0-3-16,-3 0-4 15,1 0-2-15,-1 0-5 0,-1 0-1 0,-1 1-1 16,-2-1-2-16,-2 1 0 0,-1 2-1 16,-5-3 0-16,-2 0 1 0,0 1-1 15,-3-2 1-15,-5-1-1 0,-3 1 1 16,-2-1 0-16,-4-1 0 0,-2 1 0 0,-6-1 0 15,0 2 0-15,-1 1-1 0,2 0 0 16,-2 1-1-16,-1-2 0 0,0 1 0 16,1-2 0-16,0-1 0 0,0 1-1 15,-2-3 1-15,-3 2 1 0,-2 2 0 16,0 0 0-16,0 2 1 0,0-2 0 16,-1 1-1-16,0-1 0 0,3 1-1 15,4 0 0-15,0-2 0 0,0 1 0 0,2-1 1 16,2 2-1-16,2 2 1 0,-4 1 0 15,4 2 1-15,-1-1-1 0,-1 3 0 16,-1-1-1-16,-1-1 1 0,-4 0-1 16,1-2 1-16,-4 1-1 0,-4-2 0 15,-2 1 0-15,-2 1-1 0,1 0 1 16,2 0-1-16,0-1 0 0,5-2 1 16,1 0-1-16,5-1 0 0,2 0 0 15,1-1 0-15,-1 1 0 0,-5 2 0 0,-3 3 0 16,-1 1 1-16,-3 2-1 0,-3-2 1 15,-1-1-1-15,-4 0 0 0,3 0 0 16,0-3-1-16,-2-1 0 0,1-1 0 16,-1 3-1-16,4-2 1 0,1-1 0 15,2-2 1-15,1-2 0 0,3-2 0 16,1-2 0-16,1 1 0 0,-4-2 0 16,-3 2 0-16,0 3 0 0,-2 2 0 15,0-1 0-15,-2 1 0 0,-1-2 0 16,5 2 0-16,0-1 0 0,3 0 0 0,0-1-1 15,-2 1 1-15,2 3 0 0,2 3-1 16,0-1 2-16,0 0-1 0,3-2 0 16,3 0 0-16,2-2 1 0,4 0-1 15,4-3 0-15,4 0 0 0,4 1 1 16,4-1-1-16,5 2 1 0,8 3-1 16,0-1-2-16,3 1-10 0,2 1-23 0,3 0-55 15,2 1-72-15,4 3-170 0</inkml:trace>
  <inkml:trace contextRef="#ctx0" brushRef="#br1" timeOffset="-150142.61">6376 13791 238 0,'-1'-1'62'15,"0"-1"5"-15,-1-1-30 0,2 0-2 16,-1-1 1-16,1-1 0 0,-2 0-1 16,2 0-2-16,1 1-3 0,-1 1-4 15,2 0-5-15,1 0-5 0,-1 0-3 16,2 1-4-16,0 0-1 0,-1 1-3 0,1-1 0 15,0 2-2-15,-1 1-1 0,0 0 0 16,1 3-1-16,-2 2-1 0,2 1 0 16,-2 4 0-16,2 1 0 0,-2 1 1 15,1 3-1-15,-2 4 0 0,0 2 0 16,0 1 1-16,-1 3 0 0,0 2-1 16,0 2 1-16,2-2-1 0,0-1 1 15,1-2-1-15,-1-2 1 0,2-1-1 0,-2-1 1 16,2-2-1-16,-2 0 1 0,0 1-1 15,-1-2 0-15,0 3 1 0,-1 0-1 16,0 0 1-16,0-1-1 0,-1 3 1 16,0 0-1-16,1 5 0 0,-2-1 1 15,2 0-1-15,0 2 1 0,2 2-1 16,-2 0 0-16,1-3 0 0,0-4 0 16,0 0 0-16,-1-2 0 0,2-2-1 0,-1-2 1 15,0-1 0-15,0-1 0 0,3 1 0 16,0 2 0-16,1 2 0 0,2 1 1 15,0 1-1-15,2 2 0 0,-1 3 1 16,1 5-1-16,0 3 0 0,1 1 0 16,-3 2-1-16,-1 2 0 0,-1 2-1 15,-1-5 0-15,-1-1 0 0,-1-3 0 16,-1 0 0-16,0-1 1 0,-1-3 0 16,0-1 0-16,1 1 1 0,2 4-1 15,0-1 1-15,0-1-2 0,1 3-2 0,2 2 0 16,0 4-3-16,0-4 0 0,-1-2-2 15,0 0 0-15,0 2 1 0,-3-2 0 16,-2 0 2-16,-5-1 1 0,3 6 1 16,-3 3 2-16,0 2 0 0,0 3 1 15,0-1 0-15,0 1 1 0,3 3-1 0,-1 1 1 16,0-2 0-16,4-3 0 16,-1 5 0-16,1 3 1 0,3 4-1 0,1 1 0 15,-2-2-1-15,0 2 0 0,-3 7-1 16,-1-3 0-16,-3 3 0 0,-1 3 0 15,-1 3 0-15,-2 1 0 0,1 4 1 16,2 0 1-16,2 3-4 0,3-1-29 16,4-5-56-16,9-1-72 0,10-5-175 15</inkml:trace>
  <inkml:trace contextRef="#ctx0" brushRef="#br1" timeOffset="-146168.89">6840 14728 179 0,'-10'-2'53'0,"2"-1"1"16,5 2-4-16,4-1-27 0,4-1-3 0,2 0 0 16,2 0 0-16,2-1 1 0,1 2 2 15,4-2 0-15,3 2 0 0,2 1-2 16,3-2-4-16,7 2-4 0,8-3-2 16,8 0-3-16,7 2 0 0,7-2 0 15,7 1 0-15,5 1 0 0,4 0 0 16,4-1 1-16,2 5-1 0,0-2 0 15,2 2-2-15,-3 1-1 0,0-3-1 16,-1 2 0-16,0 1-2 0,-1-2 0 0,-3 1 0 16,1 2-1-16,2-4 1 0,3 0-1 15,2 0 0-15,1 1 0 0,-1 0 0 16,1 1 0-16,-2-4 0 0,-2 2 0 16,0 2 0-16,-7-2 0 0,-2 0 0 15,-7 0 0-15,-4-2 0 0,-6 1-1 16,-3 2 1-16,-9-1-1 0,-3 2 1 15,-4-2-1-15,0-2 0 0,-2 1 0 16,0 0 0-16,1-2 0 0,0 1 0 0,1 2 0 16,3 1 0-16,-2 0 1 0,0 3-1 15,-1 1 0-15,-3 1 0 0,1 0-1 16,-6 1 1-16,-3 0 0 0,-3 0 0 16,-4 1-1-16,-2-1 1 0,-4-1-1 15,-4 3 1-15,-2-3-1 0,-3-1 0 16,-1 1 0-16,-1-2 1 0,-2-1-1 15,0 1 1-15,0-1 0 0,0 0 0 0,1 2 0 16,-1-1 0-16,0 0 0 0,4-2 1 16,-3 3-1-16,0 1 0 0,-1 1 0 15,2 4 0-15,-2 4 0 0,-2 5 0 16,-1 6 0-16,0 2 1 0,1 6 0 16,-1 3-1-16,3 3 2 0,0 0-1 15,0 2 1-15,2 4-1 0,0-2 1 16,1-1-1-16,0 4 1 0,1 0-1 15,0 5 1-15,-1 2 0 0,1-2 0 0,-2 1 0 16,0 0 1-16,-2-2 0 0,-2-4 2 16,0 0-1-16,1-1 0 0,-1 4 2 15,2 2-1-15,3 1-1 0,1 0 0 16,1 3-2-16,-1-2 1 0,1 0-1 16,0-4-1-16,-1 2 1 0,0-1-1 15,-2 4 0-15,1-1 0 0,-1 1 0 16,1-3 0-16,-2-1 0 0,-2-4-1 0,-1-3 1 15,-1-3-1-15,-1-4 1 0,1-2-1 16,1 2 1-16,1 0-1 0,1-2 1 16,1-2 0-16,0-1 0 0,2 0 0 15,-3-4 0-15,1-3 0 0,-2-5 0 16,-2 0 0-16,0-3-1 0,-2-2 1 16,-3-4-1-16,0 0 1 0,-3-2-1 15,-2-2 0-15,-3-1 1 0,-1-1-1 16,-3-1 0-16,-2-3 1 0,-1-1-1 0,-3 0 1 15,-3 0 0-15,-5 0-1 0,-4-1 2 16,-5 1-1-16,-6 1 0 0,-4-1 0 16,-6-1-1-16,-6-3 1 0,-3-1-1 15,-7 0 0-15,-5-1-1 0,-2-1 0 16,-4-4 1-16,-6 2 0 0,-3 1-1 16,-7-1 1-16,0 3 0 0,1-5 0 15,-2 3 0-15,-3 2-1 0,-1 0 1 0,6 1-1 16,10 0 1-16,1-2-1 0,6 3 0 15,5-2 1-15,5-1-1 0,9 1 1 16,4-2 0-16,1 3 0 0,7 0 0 16,5-1 1-16,5 1-1 0,6 2 0 15,0 0 0-15,4-1 0 0,3 2 0 16,2-1 0-16,1 1 1 0,1-2-1 16,4 2 0-16,5-3 1 0,2-1 0 15,3-4 0-15,2-4 0 0,4-3 0 0,1-2 0 16,0-6 1-16,1-5-1 0,1-4-1 15,-1-5 0-15,-4-8 1 0,-1-11-1 16,-4-14 0-16,1-9 0 0,0-7 0 16,-4-13 2-16,-3-12 0 0,6-5 1 15,2 3 2-15,-5-6 1 0,-3-2 1 16,0 0 0-16,-1 4 0 0,-1 5-1 0,-5-3 0 16,-3-5-2-16,0 9-1 15,2 7 0-15,3-3-1 0,4-1 0 0,7 6-1 16,8 10-1-16,8 13-1 0,11 12-6 15,3 12-15-15,4 15-99 0,-1 23-101 16,-4 15-254-16</inkml:trace>
  <inkml:trace contextRef="#ctx0" brushRef="#br1" timeOffset="-145277.55">5975 14266 351 0,'-5'-11'89'16,"0"-5"4"-16,3 0-49 0,2-1-9 15,2-2-7-15,3 0-4 0,3-4-5 16,0-1-4-16,2-2-4 0,4-3-1 15,-1 0-3-15,2-1-1 0,3 1-2 0,3 2 0 16,3 1-2-16,5 3 1 0,2 5-2 16,5-1 1-16,3 6-2 0,0-2 1 15,4 5-1-15,-3 3 0 0,1 3-1 16,1 4 1-16,-2 4 0 0,-4 6 0 16,-2 4-1-16,-6 5 2 0,-1 8-1 15,-10 6 1-15,-5 5 0 0,-5 5 1 16,-6 1-1-16,-5 1 0 0,-3 1 0 15,-2-1 0-15,-2-4 0 0,-1-2 2 0,-2 0 0 16,1-2 2-16,-1 0 2 0,-2-3 0 16,-3-1 2-16,-5 2-2 0,-2-3 0 15,-2-4-1-15,-3-2-1 0,-3-4 0 16,-2-2-2-16,-4-6 0 0,-1-3 0 16,1-3 0-16,-2-7-1 0,2-6 2 15,4-7-1-15,4-8 1 0,7-7 0 16,4-9-1-16,6-8 0 0,6-4 0 0,4-6 0 15,5-2-3-15,2-2-4 0,4 1-10 16,4 2-40-16,2 1-69 0,7 2-96 16,2 4-228-16</inkml:trace>
  <inkml:trace contextRef="#ctx0" brushRef="#br1" timeOffset="-139502.39">5161 13132 266 0,'-8'-8'70'0,"-1"-5"5"0,1-3-37 16,-1-1-6-16,3-2-6 0,1-6-7 15,2-1-4-15,3-5-5 0,4-3-4 16,6 0-3-16,3 0-2 0,6 0-1 16,2 2-1-16,2 3 0 0,5 3-1 0,2 4 1 15,1 3 0-15,3 1 1 0,4 3-1 16,4 4 1-16,2 1-1 0,3 3 0 15,6 0-2-15,1 4-1 0,1 5 0 16,-1 6 1-16,0 6-1 0,-2 9 2 16,-3 6 1-16,-4 12-1 0,-4 7-21 15,-4 6-52-15,-4 1-62 0,-4 3-156 16</inkml:trace>
  <inkml:trace contextRef="#ctx0" brushRef="#br1" timeOffset="-139402.75">5842 13581 233 0,'-60'19'50'0,"0"-7"-2"16,1-4-60-16,0-5-33 0,2-7-43 16,5-3-97-16</inkml:trace>
  <inkml:trace contextRef="#ctx0" brushRef="#br1" timeOffset="-138781.75">5883 14125 397 0,'4'-20'84'0,"2"0"0"0,2-1-68 15,5-1-11-15,3-1-4 0,5 1-1 16,3 0 0-16,6-2 0 0,7 0 0 0,7 2 0 16,6 2 1-16,4 3 0 0,8 1 1 15,3 5-1-15,1 6 1 0,-2 7 0 16,-3 7 1-16,-4 4 1 0,-2 7 1 15,-8 7 1-15,-6 9 1 0,-8 5 0 16,-6 6 1-16,-10 5-2 0,-9 3-1 16,-9 4-1-16,-12 1-1 0,-6 1 1 0,-6-6 1 15,-4 0 3-15,-3-4 6 0,-4-7 3 16,-3-6 3-16,-2-7 1 0,-2-7 0 16,-1-3 0-16,-2-10-3 0,-3-4-4 15,-5-10-4-15,2-2-2 0,2-5-2 16,2-9-1-16,2-10-1 0,6-6-2 15,4-11-1-15,13-3-5 0,7-11-14 16,11-4-35-16,11 0-69 0,8 0-95 0,11 4-221 16</inkml:trace>
  <inkml:trace contextRef="#ctx0" brushRef="#br1" timeOffset="-138191.93">7009 14958 416 0,'-6'-29'88'0,"4"-2"0"15,5 1-70-15,5 2-14 0,4 0-5 16,5 0-2-16,4 4 2 0,5 2 1 0,1-1 4 15,4 2 2-15,1 2 4 0,3 5 0 16,5 1 1-16,0 5-2 0,2 0 0 16,5 8-2-16,0 4-2 0,3 5-1 15,-1 3-1-15,-1 5 0 0,1 8 0 16,-1 6 1-16,-6 5 0 0,-1 6 0 16,-6 4 1-16,-5 7 0 0,-6 2 0 15,-9-2 1-15,-6 2-1 0,-9-3 1 0,-8-3 0 16,-9-2 2-16,-10-7 2 0,-4-2 2 15,-6-1 2-15,-4-5 1 0,-4-5 1 16,-4-5 0-16,-5-4-2 0,1-7-2 16,-5-8-1-16,-3-6-3 0,1-10-1 15,-2-5-2-15,6-3 0 0,5-9-2 16,6-5 0-16,4-5-1 0,14-3-1 16,7-2-1-16,9-5-3 0,10-7-5 15,10-1-10-15,8 3-20 0,11 1-53 0,5 1-39 16,8 7-87-16,5 12-182 0</inkml:trace>
  <inkml:trace contextRef="#ctx0" brushRef="#br1" timeOffset="-137588.46">7891 15626 447 0,'3'-20'95'0,"7"-2"0"15,6 2-77-15,5 2-12 0,5 2-5 16,4 1 1-16,5 3 2 0,5 6 5 16,4 4 4-16,0 9 2 0,5 6 1 15,0 7 1-15,2 8 0 0,-3 8-3 16,-3 7-3-16,-5 5-4 0,-5 8-2 0,-5 3-1 16,-4 4-1-16,-7 1-1 0,-5-4 0 15,-8-2 0-15,-6-3-1 0,-9-5 1 16,-7-9 0-16,-9-6 1 0,-7-7 1 15,-8-5 2-15,-8-5 2 0,-5-9 3 16,-3-7 1-16,-2-11 1 0,3-6 1 16,-1-7 1-16,5-5-2 0,8-5-1 0,7-6-4 15,9-5-1-15,10-2-4 0,11-6-6 16,11-1-6-16,12-3-6 0,11 1-15 16,11 2-28-16,12 8-77 0,5 7-96 15,6 15-226-15</inkml:trace>
  <inkml:trace contextRef="#ctx0" brushRef="#br1" timeOffset="-137002.56">8608 16665 450 0,'-11'-32'112'0,"1"-4"5"0,4-3-67 15,3-2-9-15,4 1-13 0,10-2-7 16,11-1-7-16,7 1-6 0,8 4-3 15,9 7-4-15,6 7 0 0,7 5 0 0,5 8-1 16,0 10 0-16,11 7 0 0,4 9 0 16,2 9 0-16,2 13 0 0,1 11 0 15,0 7 1-15,-5 9-1 0,-10 9 1 16,-7 6-1-16,-9 5 0 0,-12 4-1 16,-9-5-1-16,-12-3 0 0,-14-2-1 15,-12-2 1-15,-14-10 0 0,-13-8 0 16,-10-12 2-16,-15-7 4 0,-9-7 3 0,-11-7 3 15,-7-9 3-15,1-12 0 0,-5-8 0 16,1-10 0-16,5-6-2 0,5-5-4 16,10-6-4-16,11-4-8 0,8 2-14 15,14-2-114-15,11-6-111 0,17-7-285 16</inkml:trace>
  <inkml:trace contextRef="#ctx0" brushRef="#br1" timeOffset="-136537.77">10178 17711 495 0,'6'-27'107'16,"6"-2"0"-16,8 5-82 0,7 3-14 0,8 6-8 15,10 6-2-15,6 4-1 0,5 7 0 16,0 4 0-16,3 5 1 0,-2 5-1 15,-2 5 0-15,-1 6 0 0,-5 2 0 16,-2 5 0-16,-6 12 2 0,-12 3-1 16,-7 5 1-16,-13 0 0 0,-10-5 3 15,-14 2 1-15,-13-6 4 0,-10-6 2 16,-10-2 3-16,-5-8 4 0,-9-10 2 16,-5-5 3-16,-2-8 0 0,-4-9 0 0,3-8-1 15,0-7-2-15,2-4-4 0,6-9-3 16,3-3-4-16,6-8-4 0,7-7-8 15,7-5-10-15,7-7-10 0,5-1-123 16,9-4-118-16,5-7-300 0</inkml:trace>
  <inkml:trace contextRef="#ctx0" brushRef="#br1" timeOffset="-132214.7">5122 13108 229 0,'0'-13'62'0,"1"0"2"16,2-2-28-16,2-1-3 0,1-2-6 16,2-2-4-16,1-2 1 0,2 1 0 15,1-1 0-15,1 1 0 0,0 3-3 16,-1-1-3-16,1 3-4 0,-3 1-3 15,1 4-5-15,-2 0-2 0,0 3-2 0,0-1 0 16,1 2-2-16,-1 1 1 0,2-2 0 16,0 0-1-16,2-2 1 0,2-3-1 15,1 1 1-15,1 0 0 0,0 0 0 16,3-1 1-16,1 3 1 0,1 2-1 16,0 0 1-16,1 1-1 0,4 0 0 15,3 2 0-15,2-3-1 0,2 2 0 16,2 1 0-16,1 0 0 0,1 4 1 15,-1 2 0-15,-2 2 1 0,0 5 0 0,-3 5 1 16,-2 4-1-16,0 3 0 0,-5 3 0 16,0 2 0-16,-3 4-2 0,-2 4 1 15,-3 3-1-15,-2 1 0 0,-3 2 0 16,-2 3-1-16,-4 0 1 0,-3-2 0 16,-3-2 1-16,-3-2-2 0,-4-1 1 15,-3-2 1-15,-3-2-1 0,-5-3 2 16,-1 3-1-16,-5-2 2 0,-3 1 0 15,-2-1 2-15,-4-1-1 0,-3-1 2 0,-5 3 0 16,-4-4 2-16,-3-4 2 0,-1-1 1 16,-4-5 2-16,-2-5 0 0,-3-4-1 15,0-4 1-15,0-6-3 0,-1-7 0 16,-1-4-1-16,2-5-1 0,7-4-2 16,5-6 0-16,8-2 0 0,8-6-2 15,11-6-1-15,8-3-2 0,6-3 0 0,5-6-1 16,6-9 0-16,5-3-1 0,6 0 0 15,5 4 1-15,5 1-1 0,5 6-1 16,2 8 1-16,5 11 0 0,3 9 0 16,2 6 0-16,4 4 0 0,1 7 0 15,4 4 1-15,6 2-1 0,1 5 0 16,3 4 0-16,-2 4 0 0,0 8 0 16,-4 5 0-16,-4 5 0 0,-5 6-1 15,-3 6 1-15,-9 4-1 0,-1 1 0 0,-6 0 0 16,-2-1 0-16,-3 1-1 0,-6-4 0 15,-6-2 1-15,-5-4-1 0,-7-2 1 16,-8 0-1-16,-5-3 1 0,-4 2 0 16,-9-1 1-16,-6 2 0 0,-5-2 0 15,-3 0 0-15,-3-2 0 0,-2-2 0 16,-9-2 1-16,1-1-1 0,-2-4 0 16,3-2 1-16,-2-6-1 0,-3-8 0 0,1-4 1 15,2-8 0-15,0-8-1 0,1-11 1 16,-1-4 0-16,7-6 0 0,8-3-1 15,7-3 1-15,7-5 0 0,7-4-1 16,10-6 1-16,7-4 0 0,8 0-1 16,7-1 0-16,6 1 0 0,4 6 0 15,8 10-1-15,3 11 1 0,3 10-1 16,3 7 1-16,1 8-1 0,4 9 1 16,3 3-1-16,5 5 1 0,4 6 0 0,1 7 0 15,0 6-1-15,0 6 0 0,-4 10-1 16,-3 9-1-16,-7 6 0 0,-4 3-1 15,-10-1 0-15,-6-1 0 0,-7-1 1 16,-7-4 0-16,-9-8 0 0,-7-5 1 16,-6-1 0-16,-10-3 1 0,-6-2 0 15,-8-3 1-15,-7-6 0 0,-10-1 2 16,-4-1 2-16,-6-6 0 0,1-4 1 0,-2-5 1 16,-1-6 1-16,-1-5-2 0,6-7 1 15,-4-9-2-15,3-6-1 0,0-4-1 16,7-6 0-16,9-3 0 0,5-7-1 15,10-2 0-15,13-5 0 0,10-8-1 16,13-4-1-16,10-2-2 0,12 3 0 16,9 3 0-16,7 8-1 0,8 14 0 15,5 10 0-15,1 14 2 0,1 10 0 16,0 9 0-16,4 10-1 0,-1 7-5 0,-3 8-3 16,-6 11-22-16,-8 8-96 0,-10 11-100 15,-16 8-254-15</inkml:trace>
  <inkml:trace contextRef="#ctx0" brushRef="#br1" timeOffset="-129948.77">6179 11975 440 0,'8'-33'106'15,"-2"9"3"-15,-4 3-69 0,1 13-13 0,-3 6-10 16,-1 4-8-16,-4 9-5 0,-3 10-3 16,-5 8-2-16,-4 6 1 0,-7 7 1 15,-3 5 2-15,-5 2 0 0,-1 0 0 16,-1-1 0-16,-2-2-1 0,1-1 0 16,1 2 0-16,0-2 0 0,2-4-1 15,0-1-1-15,0-5-1 0,3-7-1 16,1-5 0-16,4-8 0 0,3-6-1 15,0-7 2-15,5-5 0 0,3-6 1 0,5-8 1 16,3-5 0-16,5-8 0 0,4-5 0 16,3-6 0-16,7-2-1 0,3-3 0 15,2 3 0-15,2 5 1 0,-1 4 0 16,-2 7 1-16,-2 6 1 0,-3 7-2 16,-3 11 0-16,-6 5-1 0,0 6-1 15,-4 7 0-15,-2 8-1 0,-2 6 1 16,-1 8 1-16,-3 4 1 0,0 5 0 0,2 2 1 15,2-2 0-15,3-3 0 0,1-6 1 16,1-8 1-16,3-7 1 0,0-8 3 16,-3-4 4-16,1-5 4 0,1-4 1 15,1-4 0-15,2-2-2 0,3-2-1 16,6-4-2-16,4-5-5 0,3-2-3 16,4-3-3-16,2 0 0 0,3-1-4 15,2 2-5-15,4 0-11 0,5 1-112 0,7-1-108 16,2 3-275-16</inkml:trace>
  <inkml:trace contextRef="#ctx0" brushRef="#br0" timeOffset="-121254.7">6365 12836 341 0,'0'1'87'16,"-1"1"3"-16,1-2-50 0,1 1-12 15,-1-1-8-15,0 1-7 0,4 3-5 16,-4-3-5-16,0 1-1 0,0 1-1 0,0 1 1 16,0-1 1-16,1 1 1 0,-5-3 1 15,5 3 2-15,-1-1 1 0,2 1 2 16,-2 0 1-16,0 1 2 0,1 2-1 16,-1-2 1-16,1 2-2 0,-1 2-1 15,1 2-2-15,1-1-2 0,-2 1-1 16,1 0-2-16,-1 1-1 0,0-1 0 15,0 2 0-15,-1-2 1 0,1 1 0 0,-2 0 0 16,1 1 0-16,0-2 0 0,0 1 0 16,-1 0 0-16,1 1-1 0,0-1 0 15,0 1-1-15,0 2 0 0,1 0 1 16,0 1-1-16,0 1 0 0,0-1 0 16,0 3 0-16,0-1-1 0,-2 0 1 15,1 1 0-15,0-1-1 0,-2 2 0 0,1 2 0 16,1 2 1-16,-1-2-1 0,2 1 0 15,0 0 1-15,0 3-1 0,0-1 0 16,0-3 1-16,-1 0-1 0,1-1 0 16,-2 0 0-16,-1-3 0 0,1 1 0 15,-2-1 0-15,1-1 0 0,-1 1 0 16,1 0 0-16,1 1 0 0,1-1 0 16,1 3 0-16,1-1 0 0,0-1 0 15,2 1 0-15,0 1 1 0,0 1-1 16,0 0 0-16,0 0 1 0,1 0-1 0,-1 3 0 15,1-1 1-15,-2 1-1 0,2-2 1 16,-1 1-1-16,-1-2 0 0,0 0 0 16,1-1 0-16,-2 0 0 0,0-1 0 15,-1-1 0-15,0 2 0 0,-1 1 0 16,0 3 0-16,-2 3 0 0,3-2 0 16,-1 0 0-16,1 4 1 0,0 1-1 0,0 0 0 15,1 0 0-15,2-1 0 0,-2 4 0 16,0-1 0-16,4 0 0 0,-5-3 0 15,2-2 0-15,-2-2 0 0,0-1 0 16,1-1 0-16,-1-1 0 0,-5-1 1 16,5 3-1-16,0-1 0 0,-3 0 0 15,2 2 0-15,0 2 1 0,0 0-1 16,-1 2 0-16,1 0 0 0,-1 2 0 16,2 2 0-16,0-4 0 0,0-1 1 0,0 0-1 15,1-2 0-15,0-1 1 0,2-1-1 16,-2-2 1-16,1 3-1 0,1 0 1 15,-2-2-1-15,-1 1 1 0,0-1-1 16,0 3 0-16,0-1 0 0,-1 0 0 16,0 0 1-16,-1 2-1 0,1 2 0 15,0-1 0-15,1-2 0 0,0 0 0 0,0 0-1 16,0-1 0-16,1-1 0 0,-1-2 0 16,0 3 0-16,1 1 0 0,1 0 1 15,-2 1-1-15,0 3 0 0,1 2 0 16,0 3 0-16,2 1 1 0,-2 0 1 15,2 2 5-15,4 0 1 0,-1-1 4 16,2 1 2-16,1-1 3 0,2 0 2 16,-1 0 0-16,1 0-1 0,0 5 0 15,-1 3-1-15,0 2-1 0,-1 2-2 16,-1-1-1-16,-2 0-3 0,-2 4-2 0,-4 0-1 16,-2-1-1-16,-4 1-1 0,-2 3-1 15,-2 4-1-15,-1 2 0 0,0-1-1 16,0-2-3-16,1 2-1 0,4-1-2 15,1-4-1-15,2 1-2 0,3-2-1 16,2 2-1-16,0-1-2 0,0 1-2 16,1-5-5-16,-1-1-18 0,2-2-42 15,1-8-60-15,-1-5-96 0,4-1-216 0</inkml:trace>
  <inkml:trace contextRef="#ctx0" brushRef="#br0" timeOffset="-119893.9">5045 13076 351 0,'2'-1'78'0,"-1"1"0"15,-1 0-54-15,1 0-15 0,2 0-6 16,-2 1-2-16,3 0-1 0,0 0 1 0,2 2 2 15,0-1 1-15,0 2 3 0,3-2 1 16,0 2 2-16,2 0 3 0,2-1 3 16,0 1 0-16,5-1 1 0,0 1-2 15,3 0-2-15,0 4-2 0,3-1-2 16,1 0-3-16,2 3-3 0,-1 0 0 16,2 0-1-16,3-2 0 0,1 1 0 0,0-2 0 15,0 0 1-15,3-5-1 0,2-2-1 16,1-1 0-16,3-3 1 0,1-1-2 15,1-1 1-15,0 0-1 0,0 1 1 16,-1 0-1-16,-2 1 1 0,1 1 0 16,2-2-1-16,-1-1 1 0,2-1-1 15,4 0 0-15,2 1 1 0,1 1-1 16,-1-1 0-16,-1-2 0 0,3 6 1 16,0 1-1-16,-2 0 1 0,0-2-1 0,2 2 1 15,5-2-1-15,0 7 1 0,1-4-1 16,1 1 0-16,3 3 1 0,2-2-1 15,-1 1 0-15,6-1 1 0,0 0-1 16,2 0 1-16,2 1-1 0,1-2 1 16,2 0-1-16,0 0 0 0,2 2 0 15,2-1 1-15,1 2-1 0,-1 0 0 0,-2-2 0 16,3 0 0-16,1 3 0 0,0 0 0 16,-3 0 0-16,1 1 0 0,2 2 0 15,3-2 0-15,1 0 0 0,1 3 0 16,-1-1 0-16,3 2 0 0,-1-4 0 15,2-1 0-15,1 1 0 0,-1 3 0 16,-2 2 0-16,-2-2 0 0,2-2 0 16,-1 0 0-16,0 1 1 0,-1-1-1 15,-1 0 0-15,0-4 0 0,-1 1 0 0,0-1 0 16,1 1 1-16,0 1-1 0,-4-3 0 16,-2 1 1-16,-4 0-1 0,-5-1 1 15,-4-1-1-15,-5 0 1 0,-6-1 0 16,-5 0 0-16,-2-1-2 0,-1 0-1 15,-4-2-4-15,-4 2-8 0,0 1-7 16,-4-1-14-16,-2 1-13 0,-2-1-15 16,-1-1-39-16,-5 2-61 0,-2-1-119 15</inkml:trace>
  <inkml:trace contextRef="#ctx0" brushRef="#br0" timeOffset="-118171.84">6072 13102 283 0,'-2'-10'79'15,"2"-4"3"-15,-1-2-31 0,2-3-9 16,1-1-12-16,2-2-7 0,1-4-5 16,2-1-3-16,4-3-1 0,3 3-1 15,-1-1-1-15,5 5 0 0,3-2-2 0,1 3 0 16,2 2-1-16,2 3-2 0,2 1 0 16,3 1 0-16,2 1-2 0,3 3 1 15,2 3-1-15,1 1-1 0,2 1 1 16,0 2-1-16,3 3 0 0,1 1-1 15,-2 2 0-15,-1 4 0 0,0 3-2 16,-3 7 0-16,-3 1 0 0,-4 3-1 16,-5 1 0-16,-1 3-1 0,-5 3 1 15,-4 2-1-15,-4-1 1 0,-1 4 1 0,-5 2 1 16,-3 3 2-16,-7 1 1 0,-1 2 0 16,-5-1 1-16,-5-2-1 0,-3 0 0 15,-3 0-2-15,-3-3 0 0,-3 2-2 16,-5-3 1-16,1 0-1 0,-5 2 0 15,-2-3 1-15,-1-2 0 0,0 1 0 16,-3-5 2-16,0-4 0 0,-4-5 2 16,0-5 2-16,-1-3 2 0,-4-9 1 0,-4-4 1 15,-1-5 0-15,0-9 0 0,4-1 2 16,2-10-2-16,4-4 0 0,7-4-1 16,8-4-1-16,6-1-1 0,7-3-2 15,7 0-2-15,6 1-2 0,7 1-1 16,6-4-1-16,5 3-5 0,5 2-7 0,4 3-9 15,4-1-121-15,5 6-114 16,4 4-295-16</inkml:trace>
  <inkml:trace contextRef="#ctx0" brushRef="#br0" timeOffset="-114884.37">7216 12128 404 0,'11'-12'99'0,"-3"7"10"0,-4 0-59 16,-1 2-9-16,-3 1-3 0,0 2-3 16,-5 1-4-16,-4 3-7 0,-2 4-9 15,-5 6-6-15,-5 6-3 0,-2 4-2 0,-4 6-1 16,-2-1 0-16,1 3-1 0,0 1 0 15,1-1-1-15,1 0 1 0,-1-3-1 16,5-4 0-16,1 2 0 0,3-3-1 16,2-5 1-16,2-3 0 0,4-3 0 15,4-3 0-15,0-4 0 0,2-3 0 16,1-3 0-16,-1-1-1 0,1-4 1 16,1-3-1-16,-1-5 1 0,1-3-1 15,2-3-1-15,0-6 1 0,2-2 1 16,1-2-1-16,1 1 0 0,-2 5 1 0,2 2 1 15,-3 3 1-15,1 5 2 0,-2 5 1 16,2 4 0-16,-2 3 0 0,-2 6-1 16,0 7 0-16,-4 7-2 0,-3 5-2 15,-2 7-1-15,-1 6 0 0,0 3 0 16,-1 1 0-16,0-7 0 0,3-2-1 16,3-5 2-16,3-6-1 0,0-6 0 15,3-6 1-15,1-3 0 0,4-5 1 0,3-2 2 16,4-2 0-16,6-4 1 0,4 0 1 15,6-2-1-15,6-2 1 0,3 0-2 16,2-3-1-16,-1 1-2 0,-1-1-3 16,1 0-8-16,-3-1 56 0,-1-4-185 15,3 0-125-15,-4-1-341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24:01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5154 3798 354 0,'-4'0'76'16,"-3"0"2"-16,-3 1-59 0,-1-1-6 15,-3 3 0-15,0-1 4 0,-2 1 2 0,-4-1 2 16,-1 0 3-16,-2 1 1 0,-2-1 0 16,-3 0-1-16,-5-2-4 0,-4 2-3 15,-2-2-2-15,-9 1-3 0,-8 2-3 16,0 0-2-16,-2 1 0 0,0 1-1 15,-3-2 2-15,-2 0 0 0,4 1 2 16,-1-2 0-16,-5 0-1 0,-2 0 0 16,1 1-2-16,-2 0-1 0,0 1-1 15,1-2-2-15,-1 2-1 0,3 0-1 0,0-2 0 16,1 1 0-16,3-1 0 0,0 1-1 16,1-2 1-16,5 2-1 0,4-1 1 15,5-4-1-15,-2 4 1 0,2-1 0 16,3 1-1-16,5 3 1 0,1 0-1 15,4 3 1-15,1 3-1 0,6-1 0 16,3-1 1-16,4 2-1 0,3-1 0 0,4-1 0 16,2-1 0-16,4-1 1 15,1-1-2-15,4-1 0 0,3 0-1 0,5-2-5 16,5 1-9-16,5-4-111 0,10-2-105 16,8-8-271-16</inkml:trace>
  <inkml:trace contextRef="#ctx0" brushRef="#br0" timeOffset="4487.14">1191 7354 392 0,'-8'-8'104'0,"0"1"2"0,6-2-42 15,-1 1-23-15,5-1-9 0,-4 2-6 0,2-2-4 16,2-1-4-16,0 3-3 0,3-2-2 16,4 3-4-16,1-2-2 0,7 3-3 15,6-2-1-15,7 4-1 0,4 0 0 16,5 1-1-16,2 1 0 0,6-2 0 15,3 0 0-15,3-2-1 0,-3 1 1 16,3-1-1-16,0 1 1 0,-1 2-2 16,-4 3 2-16,-5 2-1 0,-4 0 1 0,-3 0 0 15,-7 0-1-15,-4 0 1 0,-8-4 0 16,-1 2-1-16,-5-1 1 0,-5 0-2 16,-2-3 1-16,-3 2-2 0,-2-1-1 15,0 0-2-15,-5-1-1 0,-3-2-1 16,-1 0 0-16,-3-1 1 0,-5 0-1 15,0-2 2-15,-1 1 1 0,0-2 0 16,0 2 0-16,1-2 0 0,2 2-1 16,1 0 1-16,3 0 0 0,1 1 1 0,1 1 0 15,4 0 2-15,1 2 1 0,1-1 0 16,3 0 1-16,1 2 0 0,0-1-1 16,1 1 1-16,0-1-1 0,1 2 1 15,-1-1-1-15,1 1 0 0,1-1 0 16,2 2 0-16,0 0 0 0,2 2 0 15,2-1 0-15,2 1 0 0,0 1 0 16,4 2 1-16,0 0 0 0,5-1 0 0,2 1 1 16,3 2 0-16,2-4 0 0,4 2 0 15,1-2-1-15,2 0 1 0,-1 0 0 16,-2-1-1-16,-3 1 0 0,-3 0 0 16,-4 1 0-16,-4 0 0 0,-6-1-1 15,-4 1 1-15,0 0 0 0,-6-2 1 16,-1 3 1-16,-6 1 2 0,-2 3 1 15,-8 2 1-15,-5 1 0 0,-6 4 2 16,-3 1-1-16,-4 3-1 0,0 1-1 0,-2-1-1 16,3-1-2-16,2 2 1 0,4-1-2 15,3 0-1-15,2-2-9 0,3 1-119 16,2-3-107-16,5-5-284 0</inkml:trace>
  <inkml:trace contextRef="#ctx0" brushRef="#br0" timeOffset="7730.32">969 4641 502 0,'-10'-8'112'0,"4"2"1"0,3-1-87 16,5 5-11-16,4 0-5 0,5-1-1 16,4 1-3-16,7-2-3 0,8 0 1 15,4 1 0-15,3-1 1 0,6 0 0 16,6 2 0-16,5 1 0 0,4-1-1 16,2 0-1-16,11-2-1 0,3 0 0 15,2 0 0-15,2 0-1 0,-1-2 1 0,1 0-1 16,-3-2 0-16,-4 1 0 0,-5 1 0 15,-4-2-1-15,-8-2-1 0,-9 1-1 16,-8-4-2-16,-10 5 1 0,-10-2-2 16,-7-1-2-16,-7 0-1 0,-9-2-1 15,-7 0 1-15,-6 3-1 0,-8-1 1 16,-5 0 1-16,-4 4 1 0,-1-1 3 16,1 3 1-16,4 2 2 0,3-1 1 0,7 0 3 15,3 1 1-15,5-1 3 0,3 1 2 16,3 1 2-16,3 1-1 0,2 1-1 15,1 0-2-15,2 1-2 0,3 3-3 16,2 1-1-16,3 2-2 0,3 3 0 16,7 0 0-16,4 1 1 0,6 1 0 15,5-1 0-15,3 3-1 0,3-2 1 16,-1 0 0-16,-1 0 0 0,-4 1-1 16,-6 0 0-16,-4-2 0 0,-5 0 0 0,-6-1 0 15,-4-2 0-15,-5 0 3 0,-5-2 1 16,-4 2 3-16,-5 2 1 0,-5-2 2 15,-6 3 1-15,-8 3 1 0,-6-2-2 16,0 4-2-16,-4 0-2 0,2 1-1 16,2 0-2-16,4-1-2 0,8 2-6 15,4-2-10-15,4 1-119 0,5-2-112 16,6-6-289-16</inkml:trace>
  <inkml:trace contextRef="#ctx0" brushRef="#br0" timeOffset="8512.54">6347 5245 394 0,'3'-2'105'0,"-3"0"0"0,-2 0-50 16,-4-1-18-16,-5 1-15 0,-7 1-11 0,-6 1-6 15,-11 0-3-15,-8 0-1 0,-6 2 1 16,-9-1 2-16,-9 1 2 0,-11-1 2 16,-7 0 0-16,-7 2 0 0,-11-2 1 15,-15 0-2-15,-9 3 0 0,-8-2-3 16,-8 1 0-16,-8 2 0 0,-11 0-1 15,-13 4-1-15,-3 2 0 0,-6 0 0 0,-11 3-1 16,-1 1 1-16,3-4 4 0,6 1 3 16,15-2 2-16,13-3 0 0,20 1 2 15,22-2-1-15,15 0 0 0,17 1-5 16,18 1-6-16,11-3-5 0,16 2-18 16,8-1-56-16,7-1-51 0,18-4-97 15,12-3-216-15</inkml:trace>
  <inkml:trace contextRef="#ctx0" brushRef="#br0" timeOffset="26397.17">28378 2744 349 0,'3'-12'86'0,"1"1"2"0,1 1-49 16,0-1-8-16,2 5-4 0,1 0-2 16,0-2-2-16,0 3 0 0,0 0 0 0,2 2 0 15,2 3-3-15,-1 0-3 0,2 2-2 16,0 6-3-16,1 0 1 0,-2 6 1 16,-1 5-2-16,-1 4-1 0,-2 7-1 15,1 6 2-15,-4 5-1 0,0 3-2 16,-1 4-2-16,-2 2 0 0,-4 1-1 15,-1 0 0-15,-1 1-1 0,3 1 0 16,4 3-1-16,3 3-1 0,0-2-1 16,6-1-1-16,3 1 0 0,2-3 0 15,2-4-1-15,-3-4 1 0,2-4 0 0,3-3-1 16,0-4 0-16,1-5 0 0,0-3 1 16,3-3-1-16,-3-5 0 0,1-4-1 15,-3-4 0-15,-3-2-1 0,-2-3 0 16,-3-4 1-16,-3 0-1 0,-3-2 1 15,-4 0 1-15,0-2 2 0,-2 1-1 0,-2 0 1 16,0 1 0-16,-3 2-1 0,-4 3 0 16,-4 3 0-16,-4 3-1 0,-2 5-1 15,-4 1 1-15,2 5 0 0,-1 1 1 16,2 3 0-16,3 1-1 0,5 4 1 16,1 1-1-16,3 5 1 0,1 3 1 15,4 6-1-15,3 6 1 0,4 3 0 16,3 3 0-16,2 2 0 0,3 5 2 15,1-1-1-15,0 2 2 0,-1 2 0 0,0 2 1 16,-3 0 0-16,-1 2-1 0,-3 0 0 16,-2-1 0-16,-3 2-2 0,-3-5 0 15,-5-3 0-15,0-1-1 0,-5-5-1 16,-1-6 1-16,-5-3-2 0,-2-8-1 16,-1-2-4-16,-4-5-3 0,-6-4-8 15,0-4-130-15,0-5-120 0,2-4-307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24:44.2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3">
        <inkml:traceFormat>
          <inkml:channel name="X" type="integer" max="11024" units="cm"/>
          <inkml:channel name="Y" type="integer" max="619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3-10-30T11:27:10.267"/>
    </inkml:context>
  </inkml:definitions>
  <inkml:trace contextRef="#ctx0" brushRef="#br0">14042 2398 369 0,'0'-5'92'0,"0"1"2"0,-1 0-55 16,1 1-8-16,1 0-9 0,-1 2-6 15,2 0-5-15,1-1-4 0,0 2-3 16,4-1-1-16,1 1-2 0,2 1-1 0,2-1 0 16,3 2 1-16,1-2-1 0,3 2 0 15,1-1 0-15,4 1 0 0,2-2 0 16,1-4 0-16,6 0 0 0,1 0-1 15,6-2 1-15,3-1 1 0,2 0-1 16,3 0 2-16,1 4 1 0,0-1 1 16,3-1-1-16,0 1 1 0,3 1 0 15,2 2 0-15,5-2-2 0,3 2 0 0,4 1-1 16,3 0 0-16,1 0 0 0,5 1 1 16,4 0 0-16,2 2-1 0,3-1 1 15,4-2 0-15,3-1 0 0,4 2-1 16,2-2 0-16,-2 1 0 0,0 1-1 15,3-4 0-15,0 1 1 0,0 2-2 16,-7-1 1-16,2 1 0 0,-1-1 0 16,-4 0-1-16,0 6 1 0,-4-1-1 15,-1 1 1-15,-3 3 0 0,-3-2 0 0,-2 1 0 16,-2 2 0-16,-4-1 0 0,-6 1 0 16,-3 0 0-16,-3-2 1 0,-6 0-1 15,-6 2 0-15,-9-4 0 0,-5 0 0 16,-7 0 0-16,-5-1 0 0,-5-1 0 15,-3 0 0-15,-5-1 0 0,-1 1 0 16,-2-2 1-16,-2 0-1 0,-2-1 0 16,-1 0 0-16,1 0 0 0,-2 0-1 15,0 0 1-15,0 0-1 0,0 0-1 0,-2 2-2 16,2 1-1-16,0 3-1 0,-1 3 1 16,1 2 1-16,0 1 0 0,-1 5 1 15,1-1 2-15,-1 3 2 0,-1 0-1 16,1 1 0-16,-1 5 0 0,1 0 1 15,-2 4-1-15,1 4 0 0,-1 4 0 16,2 7 0-16,0 6 0 0,-1 3 0 16,1 4 0-16,-1 4-1 0,1 0 1 0,-1 1 0 15,1 0 0-15,2 1 0 0,3-1 1 16,2 1 0-16,3-3 0 0,-1 0-1 16,3-2 1-16,3-2-1 0,-1-5 1 15,1-3 0-15,0-1-1 0,-3 3 1 16,1-3 0-16,-1-2 0 0,-2-1 0 0,-3-6 0 15,-3-4-1-15,0-2 1 16,-2-9 0-16,0-3-1 0,-3-3 0 0,-1-3 0 16,0-2-1-16,-3-3 1 0,-3-1-1 15,-3-2 0-15,-4 1 0 0,-3-2 1 16,-3 2 0-16,-4 0 0 0,-6 2 0 16,-3-3 1-16,-7 0-2 0,-4 2 1 15,-5-2 0-15,-8-3 1 0,-4 1 0 16,-5-1 0-16,0 0 0 0,-5 2 0 15,-4 0 1-15,-3-4-3 0,2 3 1 0,-5-2-1 16,0 1 2-16,-2-1-2 0,-3-2 2 16,4 3 0-16,-2-1 1 0,0 1-1 15,4-1 1-15,-2 1-1 0,0-1 1 16,5 1-2-16,-4-2 0 0,2 0-1 16,2-1-1-16,-1 0 0 0,1-2-1 15,-3-2 1-15,1 1 1 0,3 0 0 16,0-2 0-16,2 1 1 0,1-1 2 15,4 2 0-15,3-1-1 0,4 0 1 0,1 3-1 16,2 0 1-16,1-1 0 0,1 2-1 16,6 2 0-16,1-2 2 0,0 1 4 15,7 0 2-15,2-2 2 0,2 0 1 16,4-1 1-16,3 1-1 0,3 1-1 16,3 0-5-16,3 0-1 0,3 1-3 15,3 1 0-15,0 0-2 0,3-1 1 16,1 3-1-16,3-3 1 0,1 2-1 15,-1-1 0-15,1 2 0 0,0 0 0 0,-2 2 0 16,1-3 0-16,0 5 0 0,1-1 0 16,0-1 0-16,2-1 0 0,0-1 2 15,2 0 0-15,1-3 3 0,1-2 1 16,0-4 1-16,1-3 1 0,1 0 1 16,0-3 0-16,2-7-2 0,1-4 0 15,0-4-3-15,1-3 1 0,-1-4-2 16,0-8 0-16,0-7 0 0,-2-3 0 0,-3-7-1 15,-3-2 0-15,0-6 1 0,-3 0-1 16,1-2 0-16,0-3 0 0,0-1 1 16,3-1-1-16,0-1 0 0,3 2 0 15,3-2 0-15,2-2-1 0,0-2-1 16,2 1-2-16,-2 3-4 0,2 1-7 0,-1 5-17 16,-2 4-104-16,-3 14-105 15,1 14-264-15</inkml:trace>
  <inkml:trace contextRef="#ctx0" brushRef="#br0" timeOffset="20982.16">15171 6033 516 0,'-4'-16'119'0,"1"0"1"0,2 0-78 15,0-2-16-15,2 1-11 0,2-1-5 16,3 0-3-16,2 2-1 0,2-1-2 16,6 2 0-16,3 1-1 0,4 3 0 15,2 3-1-15,3 2 0 0,1 3-1 16,1 4 1-16,2 7-1 0,-1 2-1 0,-3 4 1 16,-1 7 0-16,-3 5 0 0,-1 2 0 15,-4 2 0-15,-4 2 1 0,-4 2-1 16,-4-2 1-16,0 0-1 0,-5 0 0 15,-2-1 0-15,0-4 0 0,-4-1 0 16,1 1 0-16,-2-3 0 0,-1-1 0 16,1-4-1-16,-1-2 1 0,-1-1 0 15,1-2 0-15,1-5 0 0,0-3 1 16,1-3 1-16,-1-1 1 0,0-4 0 16,0-1-1-16,0-3 0 0,0-4 0 0,0-6-1 15,0-3-1-15,3-4 0 0,2-4-1 16,2-4 1-16,4-1-1 0,2-2 1 15,0 2-1-15,2 0 1 0,1 0-1 16,1 1 0-16,0 0 0 0,-3 3 1 16,2 0 0-16,-1 1 0 0,-1 1 0 15,-1 4 1-15,-1 5 0 0,-2 1 2 0,-2 5 2 16,1 2 0-16,-3 4 1 0,0 1 0 16,-1 3-1-16,-1 1-1 0,1 1-3 15,0 3-2-15,0 5 0 0,0 5 2 16,1 7 1-16,2 8 1 0,1 4 2 15,-1 6 1-15,5 3 1 0,1 2 0 16,5 2-2-16,4-6-2 0,7 1 0 16,6-3 0-16,7-1-1 0,7-3-3 15,4-4-6-15,4-8-7 0,5-1-6 0,-1-9-27 16,-4-7-104-16,1-7-117 0,-10-10-275 16</inkml:trace>
  <inkml:trace contextRef="#ctx0" brushRef="#br0" timeOffset="22651.03">16522 6082 287 0,'-4'-2'90'0,"-1"-2"8"0,0 2-22 16,-1-2-11-16,0 2-10 0,1-2-10 0,-1 1-7 16,1 1-6-16,1 1-7 0,1 0-7 15,1 1-5-15,2 0-6 0,0 0-3 16,4 1-2-16,2 0-2 0,4 3-1 15,2 1 0-15,7 1 2 0,4 1 2 16,7 2 0-16,5-1 1 0,10-1 1 16,5-3-1-16,8 0 0 0,8 0-2 15,7-3 0-15,3 0-1 0,5-3 0 16,0-1-1-16,4 2 1 0,1-1 0 0,-2-1 0 16,-4 1-1-16,-3-1 2 0,-4 1-1 15,-5-2-1-15,-6 0 1 0,-7 0 0 16,-4 0 0-16,-6-1 0 0,-3 1 0 15,-6 1-2-15,-6 0 0 0,-5 2-1 16,-5 0-1-16,-7-1-2 0,-4 1-1 16,-7 0-1-16,-3 0-3 0,-6-1-2 15,-6 1-1-15,-4 1-5 0,-4-2-3 0,-5 1 0 16,-3-1 1-16,-2 0 3 0,0 3 3 16,1-5 2-16,-1 1 7 0,3-2 9 15,1 0 6-15,3-2 4 0,2-2 4 16,0-3 2-16,3 2 3 0,5 1 1 15,1 2-3-15,4-1-4 0,1 3-3 16,3 1-3-16,3 1-4 0,2 2-3 0,2 2-3 16,2-2-1-16,5 5-1 0,3 0-1 15,4 1 0-15,7 3 1 0,6 0 1 16,6 1 0-16,5 1 0 0,6 1 0 16,5 0 1-16,4 1-1 0,0-1 1 15,1 2 0-15,-4-4-1 0,-2 1 0 16,-5-2 0-16,-7-3 0 0,-7 0-1 15,-8-2 0-15,-5-2-1 0,-7 2 0 16,-5-2 0-16,-9 3 2 0,-5 1 0 0,-6 1 1 16,-4 2 2-16,-4 4 0 15,-4-1 2-15,-4 2-1 0,1-1 1 0,-1 1 0 16,3-2 0-16,1-1 0 0,3-2-1 16,2 0 0-16,4-1 0 0,1 0-1 15,5 1-3-15,2-1-8 0,6 3-6 16,4-1-120-16,6-3-111 0,4-4-287 15</inkml:trace>
  <inkml:trace contextRef="#ctx0" brushRef="#br0" timeOffset="23428.85">18871 5701 624 0,'-10'-5'133'0,"3"-1"2"0,1 0-112 15,2 2-12-15,2 2-3 0,2 2-3 16,3 1-2-16,5 0-3 0,2 1-1 15,7-1 0-15,5 1 1 0,8 3 0 0,4-1 1 16,7 1 0-16,0 0 0 0,4 1 0 16,-2-1 1-16,-3-2-1 0,0-1 0 15,-4-2 0-15,-4 0 0 0,-3-2 0 16,-7 1 0-16,-5 0 0 0,-3 0 0 16,-6 1 0-16,-5 1 2 0,-2-1-1 15,-2 1 1-15,-2 2 1 0,1 0 1 16,-6 5 1-16,0 3 0 0,-2 4 1 0,-2 3 0 15,-3 3 1-15,-1 1 0 0,0 3-1 16,1 0-1-16,-1 2 0 0,-1-1-1 16,0 0-2-16,-3-1 1 0,2-2-1 15,-2-1-1-15,0-2 0 0,2-3 0 16,1-2-1-16,3-4 0 0,2 0 0 16,2-1-1-16,1-3 0 0,2 1 0 0,1-4 1 15,1 1-1-15,1-1 1 0,2 0-1 16,-1-3 1-16,1 0 0 0,2 0-1 15,-1 1-1-15,2-1 1 0,0 0-1 16,1 2 0-16,2 0 1 0,2 1-1 16,2 1 2-16,2 0-1 0,3 0 2 15,4 1-1-15,3 1 0 0,5 2 0 16,3-2 0-16,3-1 0 0,7-2 0 0,2-1 0 16,8-3 1-16,5-4 0 15,2 1-1-15,4-2 1 0,3 1 0 0,-1-1 0 16,-2 0 0-16,-5 0-2 0,-4-1-8 15,-7 0-12-15,-6-2-28 0,-9 2-106 16,-9 5-123-16,-14 1-295 0</inkml:trace>
  <inkml:trace contextRef="#ctx0" brushRef="#br0" timeOffset="35071.35">4944 5139 130 0,'30'-2'32'0,"6"1"1"0,7 1-2 16,6 0-30-16,3 0 0 0,5 1 0 15,4 1 0-15,5 1 0 0,1-1-1 16,-1-1 0-16,5 2 1 0,2-1-1 15,0 1 0-15,-1 1 1 0,2-1 0 0,1 2 0 16,0-1 0-16,0 2 0 0,-1-1 0 16,-1 2 0-16,4-1-1 0,-4 1 0 15,0-2 0-15,-1-2 1 0,0 0 1 16,-2-2 3-16,0 0 0 0,-2 0 2 16,-2 1 0-16,0 0 0 0,0 0-1 15,-3 2-1-15,0-3-1 0,0 1-2 16,1-4 0-16,0 2-1 0,0-1 0 0,-2 0-1 15,2-4 0-15,4-1 0 0,-2 0 1 16,3-2 0-16,1 3 0 0,0 1 1 16,0 0 1-16,0 0 0 0,1 3 1 15,-1-2 0-15,-2 2-1 0,0 0 0 16,0 1 0-16,-2 2-1 0,-2 1 0 16,-2 1-1-16,-3-2 0 0,1-1 0 0,-4 1 0 15,-2-4-1-15,1 1 1 16,-5 4-1-16,-1 1 0 0,-2 1-1 15,-4 2 1-15,-1-5 0 0,-3 0 0 0,-2 0 0 16,-1-4 0-16,-2 1 0 0,-1 1 0 16,-3 1 0-16,-3 2 0 0,-3 2 0 15,-4 1 1-15,-4 1 1 0,-5 1 2 16,-4-1 2-16,-2 2 2 0,0 2 1 16,-2 0 1-16,-2 0 1 0,1 4-1 0,1 1-1 15,2 3-2-15,0 3-1 0,1 3-1 16,1 3 0-16,3 4 1 0,0 0 0 15,2 4 1-15,2-3 1 0,-1 3 1 16,0-1 2-16,0 1 4 0,-1 3 2 16,-2 4 2-16,-2 5-1 0,-5 8-1 15,-2 0-1-15,1 3-3 0,-4 6-3 16,0-2-4-16,-2 4-1 0,1 3 0 0,-2 1 0 16,-1 3 0-16,1-1 3 15,-1 2 0-15,-1 5 0 0,4-5 1 0,0-1-1 16,1-3-1-16,2 0 0 0,-1-4-3 15,1-4-2-15,0-3 0 0,-3-2-1 16,1-6 1-16,-2-6-2 0,-1 0 1 16,0-1 0-16,-2 1-1 0,1-3 1 15,-3 0-1-15,0-4 1 0,0-3 0 16,-1-3 0-16,0-3 0 0,-1-5 1 0,2-1-1 16,-1-2 0-16,3-1 1 0,2-3-1 15,-1 1 0-15,1-5-1 0,0 0 0 16,-1-3 0-16,0-2-1 0,-3-3 0 15,-2-1 0-15,-2-2 1 0,-5 0 0 16,-4-2 1-16,-2 0 1 0,-3 0 0 16,-2-1 0-16,-1 2 0 0,-4-4 0 15,0 1 1-15,0 0 0 0,-3-3-1 0,-3 1 1 16,0-1 0-16,-3 0-1 0,-3 1 1 16,1-1-1-16,-4 0 0 0,-1 3-1 15,-4-3 0-15,-2 3 0 0,-3-1 0 16,-4-2 0-16,-5 1-1 0,-3 1 1 15,-3-3 0-15,-2-2 0 0,-3-3-1 16,1 1 1-16,-2 1-1 0,1 0 1 16,2 1 0-16,-2 1 0 0,3 1 0 15,-2 4 0-15,-2-2 1 0,0 3-1 0,-1 0 0 16,-5-1-1-16,0 0 1 0,-2 1 0 16,-7 0-1-16,4 1 0 0,-1-4 0 15,-2 0 0-15,2-1 0 0,-3 0-1 16,1 4 1-16,9-1 0 0,-5-3 0 15,4 2 0-15,-1 2 0 0,-3 2 0 16,3 2 0-16,2-3 0 0,-4 1-1 16,6 0 1-16,0 2-1 0,5 1 0 15,4-3 1-15,4 1-1 0,4 0 1 0,4 1 0 16,7 1 0-16,3-3 1 0,5 0 0 16,6-1-1-16,4-1 1 0,0 0 0 15,1 0 0-15,2 1 0 0,-1 0 0 16,2 0 0-16,1 1 1 0,4-1 1 15,2-1 0-15,4-3 1 0,3 1 2 16,6-3 1-16,3-2 0 0,4-6-1 16,3-1 0-16,3-5-1 0,3-7-1 0,-1-10-2 15,5-10-1-15,0-8 0 0,3-9 0 16,1-9-1-16,0-8 1 0,-1-10 0 16,0-3 0-16,1-5 1 0,0-2 0 15,-4-7 2-15,-1-9 0 0,3-3 0 16,3 4 0-16,4-9 0 0,0-2 0 15,0-5-1-15,4 6-1 0,1 3-1 0,0 4-2 16,-3 6-4-16,-2 18-10 0,-2 16-106 16,-8 17-103-16,-4 12-260 0</inkml:trace>
  <inkml:trace contextRef="#ctx0" brushRef="#br0" timeOffset="56357.97">5049 7791 301 0,'5'-5'63'0,"3"1"1"0,0 0-52 0,3 1-8 16,2 1-3-16,0 1 0 0,3-2-1 15,1 2 1-15,4 0-1 0,0-2 2 16,1 3 3-16,3-1 2 0,1 1 2 15,1-1 2-15,1 1 0 0,2 0 0 16,2 1 0-16,0 0-3 0,2 2-3 16,0-2-1-16,3 1-1 0,0 1-1 0,3 1-1 15,1-4 0-15,2 0 0 0,0 0-1 16,3 0 1-16,-1 0-1 0,1-2 2 16,-4 0 0-16,2 2 1 0,3-3 2 15,-3 1 1-15,8-2 1 0,-1 1 4 16,3-2-1-16,3 1 1 0,1 0-1 15,-2 2 1-15,1 1 0 0,-7-2 0 16,2 2-2-16,-3-1 0 0,1 2-1 0,0 0-1 16,-3 0-1-16,1 3-1 0,2 0-3 15,-1 2 0-15,0 1-1 0,-1 0 0 16,2-1-1-16,2-2 1 0,3 2-1 16,1 2 1-16,-1-1-1 0,2-1 1 15,-1 1-1-15,-2 1 1 0,-1-1-1 16,-1 2 0-16,-1-2 1 0,3-2-1 15,-2 0 0-15,2 1 0 0,-1-1 1 16,2 0-1-16,-2 1 1 0,-2-2 0 0,-3 3-1 16,1-2 1-16,-1 0 0 0,1 0-1 15,-1-3 1-15,1 0-1 0,1 0 0 16,2-1 0-16,-3-1 0 0,-1 2 0 16,-2-1 1-16,-2 0-1 0,-4 0 0 15,0-1 0-15,-6-1 0 0,-2 0 0 16,-3 0-1-16,-4-1 1 0,-3 2 0 15,-3 0-1-15,-3 0 0 0,-4 2 1 0,-2 0-1 16,-3 2 0-16,1-2 0 0,-3 0 0 16,-2 2 1-16,0-1-1 0,-1 2 1 15,1 1-1-15,-2 1 1 0,3 4 1 16,-2 2 0-16,1 5 0 0,0 3 0 16,1 2 1-16,0 1 0 0,-1 3-1 15,1 0 1-15,0 0-1 0,2-2 0 16,0 3-1-16,1 0 1 0,0 2-1 15,-1-2 0-15,0 3 1 0,0 1 2 0,-1 0 2 16,0 2 1-16,-3 0 0 0,6 5 0 16,-3-2 0-16,-1 1 0 0,-1-3-2 15,2 2-2-15,-1-4 0 0,0-1-1 16,-2-5 0-16,0 2 0 0,2-4 1 16,0 0-2-16,-2-6 1 0,-1-2-1 15,0-2 0-15,1-3 1 0,-2-4-1 16,-2-2 0-16,0-1 0 0,-2 0 1 15,-1-1 1-15,-3 1-1 0,-5-4 1 0,-2 1-1 16,-4-2 0-16,-3 1 0 0,-4-1 0 16,-3-1-1-16,-5 0 1 0,1 0-1 15,-1 0 0-15,-1 2 1 0,-2 0-1 16,2-1 1-16,-2 0-1 0,0 0 1 16,0-2-1-16,-2 1 1 0,-2-2-1 15,-4 0 0-15,-2 2 1 0,-3 1-1 16,-2-3 1-16,-1 3 0 0,-5-2 0 0,1 2 0 15,1-1 1-15,-2-2-1 0,1 0 1 16,-2 3-1-16,-3 0 1 0,3 1-1 16,0-2 0-16,-1 0 0 0,1 0 0 15,0-3 0-15,-4 1-1 0,-2 2 1 16,-1-1-1-16,-3 1 1 0,-3-2-1 16,0 0 1-16,-1 1-1 0,0-1 0 15,-1-1 1-15,1 0-1 0,1 0 0 0,-1 3 0 16,2-1 0-16,-2 1 0 15,2-1 0-15,0 1 0 0,-2-1 0 0,1 1 0 16,3 2 0-16,0-3 0 0,0 3 1 16,5-2-1-16,-1 1 0 0,1-3 0 15,4 4 1-15,1-1-1 0,0 2 0 16,1-2 1-16,3 1-1 0,3 0 0 0,3 0 0 16,-3 1 0-16,2 3 0 0,1 1 0 15,4 2 0-15,2 4 1 0,3 0-1 16,3-1 0-16,7 0 0 0,3-3 0 15,5 1 0-15,4-4 1 0,2-2-1 16,0 0 0-16,1-1 0 0,2 1 0 16,-1-1 0-16,2-1 0 0,1 1 0 15,-2-1 0-15,5 1 0 0,0-1 0 16,1 2 0-16,3-2 1 0,1-2 0 16,0 1 0-16,2-4 1 0,-2-3-1 15,3-3 1-15,2-7 0 0,-1-3 0 0,0-3 0 16,2-8-1-16,0-9 1 0,1-5-1 15,0-7-1-15,-3-4 1 0,0-4-1 16,-1-3-1-16,-1 0 1 0,0 6 1 16,-2 4 1-16,0 3 2 0,0 5 0 15,1 8 1-15,-2 6-1 0,-1 6-3 16,1 10-9-16,2 6-113 0,-3 10-102 16,1 5-266-16</inkml:trace>
  <inkml:trace contextRef="#ctx0" brushRef="#br0" timeOffset="60607.28">12292 10212 268 0,'-30'-1'74'0,"0"0"2"0,2-2-35 16,-2 0-6-16,2-1-7 0,-3-1-5 16,-2 0-6-16,-3-1-5 0,-3 1-4 15,-4-1-1-15,-4 1-3 0,-1 1 0 16,-2 2 1-16,0 1 1 0,-2-2 1 16,-1 1 2-16,-2 1 0 0,-1-2 3 0,-1-1-1 15,-5 1 1-15,-3 0-1 0,-3 2-1 16,1 0-1-16,-5 0-1 0,-1-2-2 15,-5 2 0-15,-2 0-2 0,0-1 0 16,-4-1-1-16,-5-1-1 0,-1-1-1 16,-4 1 0-16,-2 1 0 0,2-2 0 15,-2-3 1-15,-2 2-1 16,-4 1 0-16,-1 2 1 0,1-1 0 0,0-2 0 16,-7 1 0-16,-4 2-1 0,0 1 1 0,-1 0-1 15,-3-3 0-15,-6 3 0 0,-2 0 0 16,0-1 0-16,4-3 0 0,-8 3 0 15,2-4-1-15,0 1 1 0,2-5 0 16,-4 1-1-16,2-1 1 0,1 3-1 16,5-5 0-16,-4 2 1 0,1 2-1 15,6 1 0-15,3 1 0 0,0-1 1 16,-1 4-1-16,4 1 0 0,4 2 0 0,0 0 1 16,-2-1-1-16,0 4 1 0,5-1-1 15,3-1 1-15,1-3-1 0,3 1 0 16,2-2 1-16,10 2-1 0,7-2 0 15,6 0 0-15,4 2 1 0,6 1 0 16,10 1 0-16,8 1 0 0,4 0 0 16,5 0 0-16,8 3 0 0,5 1 0 15,6 0-1-15,2 4-3 0,4-1-5 0,3 3-16 16,3 1-87-16,1 0-89 0,5 0-227 16</inkml:trace>
  <inkml:trace contextRef="#ctx0" brushRef="#br0" timeOffset="67044.05">9587 8983 197 0,'0'-4'57'0,"2"0"5"16,-2-1-9-16,0 2-26 0,1-2 2 15,0-1-1-15,0 1 0 0,-2-4-4 16,2 3-2-16,2 0-2 0,-2 0-3 16,2 0-2-16,-1-1-2 0,2 0-2 15,1 3-2-15,0-3 0 0,-1 1-1 0,0-1-1 16,5-1 0-16,1 0-1 0,1-1 0 16,2-2-1-16,4 0 0 0,1 0 0 15,5-3-1-15,-1 3 0 0,1 0-1 16,3 2 0-16,3 1-1 0,-2-1-1 15,2 1 0-15,1 0 0 0,0 1 0 16,1-2-1-16,0-1 1 0,-2 1-1 0,2-1 1 16,0 1 0-16,0-1 0 0,0-1 0 15,5 1 1-15,0 1-1 0,1 1 0 16,3 1-1-16,1 1 1 0,1 1-1 16,1 0 1-16,-2 1-1 0,1 2 1 15,-1-2-1-15,1-1 0 0,1 0 0 16,-2 0 0-16,1 0 0 0,0 3 0 15,2-1 0-15,2 2 0 0,-1 1 1 16,2 1-1-16,0 2 0 0,3-2 0 16,2-2 0-16,2 0 0 0,0 2 1 0,1-1-1 15,2 0 0-15,1 1 0 0,-2 2 0 16,1-1 1-16,-3-1-1 0,1-1 0 16,1 0 0-16,-1 0 0 0,0 1 0 15,-1 2 0-15,2 2 1 0,-4 3-1 16,1 1-1-16,-1 5 1 0,-2-1 0 15,1 2 1-15,0 5-1 0,0 0-1 0,0 1 2 16,-1 5-1-16,-1 1-1 0,-1 4 1 16,-3 2-1-16,-3 2 1 0,-1-1-1 15,-2 2 0-15,-2-1 0 0,-1-1 0 16,-3-3 1-16,-4-1-1 0,-3-3 0 16,-3-1 0-16,-3 0 0 0,-3-2-1 15,-6 2 0-15,-1 0-1 0,-4 3-1 16,-2 1 1-16,-4 2 0 0,-4 0 0 15,-2 4 1-15,-2 2 0 0,-2 1 2 16,-1-2-1-16,-2 2 1 0,0-2 0 0,-3 1 0 16,1-3 0-16,0-2 0 0,-4-2 0 15,2-2 0-15,-3 2 0 0,0 0-1 16,-2-3 1-16,-3-2 0 0,-3-1 0 16,2 1 0-16,-7-1 1 0,-2-3-1 15,-2-1 0-15,-4-3 0 0,-1 1 1 16,-1-1-1-16,-1 1 1 0,-2-2-1 15,0-4 1-15,-5 2 0 0,2-4 0 16,-4 0-1-16,-2-3-1 0,-3-2-3 0,-5 0-6 16,1-1-7-16,-3-1-8 0,-4-2-4 15,-3-2-3-15,-3 1 1 0,-2-2 4 16,0 0 6-16,-3-2 6 0,-2 0 8 16,3-1 6-16,0-2 3 0,1 2 1 15,1-2 0-15,1 0 1 0,-1-2 0 0,1 2-1 16,-1-1 0-16,-4 0-2 0,0-3 1 15,1-1-2-15,0-5 1 0,1-2 1 16,2 0 5-16,3-4 7 0,4-3 4 16,6-1 4-16,5-2 2 0,3 0 2 15,7 0 0-15,5 1-7 0,3-5-5 16,5 0-4-16,1-3-3 0,2-3-3 16,2-2 2-16,3-11 3 0,5-5 0 15,5-5 1-15,6-3 0 0,8-3-1 0,10-1-1 16,9 1-10-16,7-1-15 0,5 3-24 15,8 2-65-15,8 2-83 0,5 4-191 16</inkml:trace>
  <inkml:trace contextRef="#ctx0" brushRef="#br0" timeOffset="83541.05">20959 8114 381 0,'5'0'99'0,"-3"-2"5"16,-3 0-47-16,-3 1-17 0,-3-2-9 15,-2 2-8-15,-2 0-5 0,-2-1-5 0,-3 2-2 16,-5 0-2-16,0 2-1 0,-1-1 0 16,-4 0 0-16,-2-1-1 0,-3 0 1 15,-1 0-2-15,0 1 0 0,-1-1 0 16,-1 2 0-16,2 0-1 0,1 1 1 15,4 0 0-15,5 0 0 0,2-1 1 16,6 2-2-16,5-2 0 0,1 1-1 16,3 0-1-16,2 1-1 0,0 0-1 15,1 1 0-15,0 1-1 0,1-1 0 0,1 1 1 16,0 0-1-16,3 0 0 0,-2 2 0 16,1 0 1-16,0 1-1 0,-1 1 0 15,0 1 0-15,2 1 0 0,-2-1 0 16,0 1 0-16,0 1 0 0,2 0 0 15,-2 2 0-15,1 0 0 0,-2 1 0 16,2 2 1-16,-2 3 0 0,-3 0-1 0,1 1 2 16,-2 3-1-16,-2 0 0 0,-2 3 1 15,0-1-1-15,-1-2 0 0,1 4-1 16,-1-2 1-16,0 0-1 0,3 1 1 16,3-1-1-16,0 0 0 0,2-1 1 15,1 1-1-15,2-4 0 0,1 2 0 16,-1 0 0-16,0-1 0 0,-2 3 0 15,1 1 0-15,-1 0 0 0,-3 2 1 16,1 0-1-16,-2 1 0 0,-4-3 0 16,1 3 0-16,0-1 0 0,0 3 0 0,-1-1 0 15,2 3 1-15,1 1-1 0,4 3 0 16,-2-1 0-16,3 1 0 0,3 3 0 16,-1-1 0-16,1 0 0 0,1 0 0 15,-1-2 1-15,1 2-2 0,0-2 1 16,-3-2 1-16,1 4-1 0,1 1 0 15,-2 1 0-15,0 2 0 0,2 1 0 0,-1 0 1 16,-1 1-1-16,1-1 0 0,-1 0 0 16,0-1 0-16,2-2 0 0,-2 1 0 15,2 0 0-15,1-1 0 0,2 3 0 16,0-1 0-16,2 1 1 0,-1-1-1 16,-1-3 0-16,-2 0 0 0,-2-1 0 15,-2-1 0-15,-1-2 0 0,-1 1 0 16,-2-1 0-16,0 1 0 0,1-1 0 0,1-1 1 15,1 1-1-15,2-3 0 0,-1-2 0 16,3 1 0-16,-2-4 0 16,2-1 0-16,-2-2 0 0,-1-3 0 15,1 1 0-15,-1 0 0 0,1-1 0 0,1-1 0 16,-2 0 0-16,1 0 0 0,0 2 0 16,0-3 0-16,0 0 0 0,-1 0 0 15,0 0 0-15,0 0 0 0,0-1 0 16,0-1 0-16,0-2 0 0,2-1 0 0,-1-1 0 15,3 0 0-15,-2-3 1 0,3-2-1 16,-1-3 0-16,-1 0 0 0,0-1 0 16,-2-2 0-16,0-1 0 0,1-2 0 15,-2 1 0-15,1-2 0 0,-1 0 0 16,0-1 1-16,1 1-1 0,-1-1 1 16,0 0 1-16,1-2 0 0,-1 2 1 15,0 0 0-15,0 0 0 0,1 0 0 16,-2 0 1-16,2 0-2 0,-3 1 0 0,3-1 0 15,-1 0-2-15,-2-2 1 0,2 2-2 16,1 0 1-16,0 0-1 0,0 1 0 16,3 0 1-16,0 0-1 0,8 4 1 15,-1-2 0-15,4-1 1 0,5 3-1 16,3-2 1-16,4-2-1 0,5 1 0 16,1-2 1-16,5 0 0 0,4-2-1 15,2-3 0-15,4 0 1 0,4 2-2 16,2-1-2-16,-1-1-5 0,-3 1-11 0,-5-1-117 15,-10 4-112-15,-11 0-288 0</inkml:trace>
  <inkml:trace contextRef="#ctx0" brushRef="#br0" timeOffset="85775.2">24593 8072 372 0,'-13'-4'96'16,"2"0"5"-16,6 1-51 0,0 0-8 15,4 2-6-15,-2-1-6 0,2 2-7 16,2 0-6-16,0 0-6 0,4 0-3 0,5 1-2 16,4-1 0-16,5 0-1 0,3 1 0 15,8-1 1-15,4-1-1 0,5 1-1 16,1-1-2-16,2-1-1 0,3 0 0 15,5 2 0-15,2-1-1 0,5 1 1 16,1 0-1-16,-4 2 1 0,-1 1-1 16,-5 0 1-16,-5-2-1 0,-10 2 0 15,-9 1 1-15,-5-2-1 0,-7-1 0 0,-4 0 0 16,-3 2 1-16,-3-1-1 0,-2 1 0 16,-1 1 1-16,0 0-1 0,-2 1 0 15,1 4 1-15,0 2 0 0,1 3 0 16,0 2 1-16,2 3 0 0,2 6 1 15,3 2 1-15,-1 5 1 0,1 4 0 16,2 7 1-16,0 2 0 0,-3 1 0 16,1 1-1-16,-1 4 0 0,-2-1-1 15,0 2 0-15,-2-5 0 0,0 4-1 16,1 2 0-16,1 6-1 0,-1-1 0 0,-2 1 0 16,0 0 0-16,0 2-1 0,1-3-1 15,0 3 1-15,-2-5 0 0,1 3-1 16,1 0 0-16,-1 1 1 0,0-2-1 15,0 2 0-15,-1-2 0 0,0-3 0 16,-1 1 0-16,1-2 1 0,0 0-1 16,-2 0 0-16,2 1 1 0,-3-2 0 15,1 0-1-15,-1-1 1 0,-1 1-1 16,0-2 1-16,0 1-1 0,0 1 1 0,1 0-1 16,-1 1 0-16,0-1 1 0,0-2-1 15,-1 0 1-15,2 0-1 0,-1-3 1 16,0-2-1-16,3-1 1 0,-2-2-1 15,1-1 0-15,1-3 1 0,1-3-1 16,0 0 0-16,1-1 0 0,-2-3 1 0,2-1-1 16,-1-1 0-16,0-2 0 0,-2-1 1 15,0-1-1-15,0-4 1 0,0 1-1 16,-1-2 1-16,0-1-1 0,1-3 0 16,1-2 1-16,0-3-1 0,-1-1 0 15,2-3 0-15,0-2 0 0,-2-3 0 16,2 2 0-16,-2-1 1 0,0 0-1 15,-1-1 0-15,1 2 0 0,-2 1 1 16,0 1-1-16,0 0 1 0,0 0-1 0,0 3 0 16,-1-1 0-16,1 1 1 0,1-2-1 15,-2 1 0-15,0-3 1 0,-4 0 0 16,-6-1 0-16,-5-1 0 0,-8-4 0 16,-8 2 0-16,-6-1 0 0,-5 2 0 15,-4-1-1-15,-2 1-4 0,-2-1-49 16,-3 0-82-16,1-9-107 0,6-2-267 15</inkml:trace>
  <inkml:trace contextRef="#ctx0" brushRef="#br0" timeOffset="109030.8">21240 7025 359 0,'-8'-8'105'16,"0"0"5"-16,1 2-8 0,2 1-54 15,3 2-13-15,-1 0-7 0,-2-2-6 16,5 4-5-16,2 0-7 0,-1-5-2 0,5 4-4 16,4-1-2-16,3 0 0 0,5-2-1 15,2-1 0-15,4 0 0 0,4 4 0 16,-2-5 0-16,0 3 0 0,1-1-1 15,-4 2 1-15,-2 1-1 0,-4 1 0 16,-3 1 0-16,-3 1 1 0,-5-1-1 0,-4 0 0 16,1 1 2-16,-4 1 0 0,-1 3 3 15,-4 3 0-15,-1 3 0 0,-4 4 1 16,-1 2 0-16,-3 2-1 0,0 5-2 16,-2-1 0-16,0 1-2 0,1-1 0 15,1 3 0-15,-1-2-1 0,0 2 1 16,1-3 0-16,2-3 0 0,0-3 0 15,4-2-1-15,0-4 1 0,4-2-1 16,3-2 1-16,0-2-1 0,5 2 0 0,2 0 0 16,2 0 0-16,3-1 1 0,2 0 0 15,7-1 1-15,0-1 0 0,5-2 0 16,1-2 0-16,3 0 0 0,2 0 0 16,1-1 0-16,0 0-1 0,-1 0 0 15,0-1 0-15,-2 2-5 0,1 0-8 16,-5-1-19-16,-2 0-102 0,-2 0-107 15,-4-3-269-15</inkml:trace>
  <inkml:trace contextRef="#ctx0" brushRef="#br0" timeOffset="109235.91">21931 7237 529 0,'0'-1'117'0,"-2"-1"1"0,1 5-74 15,0 2-31-15,1 3-5 0,-2 5 0 0,1 3 1 16,-1 2 2-16,0 4 1 0,2 2 0 16,0 3-1-16,2-2-2 0,0 3-3 15,2-1-1-15,2 1-5 0,3-4-5 16,0-1-19-16,1-5-107 0,0-2-107 16,-1-4-275-16</inkml:trace>
  <inkml:trace contextRef="#ctx0" brushRef="#br0" timeOffset="110068.21">23776 6959 436 0,'-9'-10'112'0,"0"4"5"16,3 0-58-16,0 1-13 0,0 1-10 15,2 1-5-15,2 0-7 0,1 2-4 16,-1-2-6-16,4 3-5 0,-1-1-2 15,4 0-4-15,3-1-1 0,5-2-1 16,4 0-1-16,5-1 1 0,5-1-1 16,4 0 1-16,1-1 0 0,-4 2 0 15,-1 0-1-15,0 0 1 0,-5 1-1 16,-3 2 0-16,-6 2 1 0,-3 0-2 0,0 0 1 16,-4 1 0-16,-5 4 0 0,-2 2 0 15,-6 5 1-15,-6 7 0 0,0 2 1 16,-1 5 0-16,-2 3 1 0,-3 3 0 15,-3 0 1-15,3 0-1 0,2-2 1 16,-2 0 0-16,1-3 1 0,1-2-1 16,2-4 1-16,4-4-2 0,1-3 1 15,4-3-1-15,1-5-1 0,3-1-1 0,-1 0 0 16,4 0-1-16,3-1 1 0,-1 1-1 16,3-1 1-16,1 0 0 0,5 1 0 15,7-3 0-15,3 1 0 0,0-1 1 16,6-1-1-16,7 2 0 0,4-1 0 15,-2 1-2-15,-1-1-4 0,2-1-6 16,4 2-10-16,-4 0-53 0,-5-1-68 16,-4-2-104-16,2-2-241 0</inkml:trace>
  <inkml:trace contextRef="#ctx0" brushRef="#br0" timeOffset="110433.39">24447 7285 505 0,'-15'-10'131'0,"9"5"2"0,-1-1-19 0,3 2-87 16,0 2-11-16,4 1-4 0,0-2-3 15,4 2-2-15,1 0-3 0,6-1-2 16,6 1 0-16,3 2-1 0,3 1-1 16,5 1 1-16,2 2 0 0,0 3-1 15,-5 0 1-15,-4 3-1 0,-4 2 0 16,-3-1 0-16,-5 1 0 0,-8 1 0 15,-6 1 0-15,-4 1 1 0,-1 0 0 16,-6 0 1-16,-2 0 1 0,1 0 2 0,-2 0 1 16,1-2 1-16,-1-1 1 0,1-5 1 15,7 2-1-15,1-3-2 0,0-2-1 16,5-1-1-16,7 0-3 0,4-1 0 16,2 1-1-16,5 0 0 0,5 0 0 15,5 0 1-15,5 1 0 0,1-1-1 16,3 0-3-16,2-1-3 0,2 1-5 15,-3-1-6-15,-2-1-9 0,-1-1-8 16,-5 0-114-16,-1 2-109 0,-8 2-275 0</inkml:trace>
  <inkml:trace contextRef="#ctx0" brushRef="#br0" timeOffset="111516.94">18516 8536 563 0,'-5'-2'127'0,"1"-5"2"0,2-2-89 16,3 0-19-16,3 1-9 0,1-3-4 15,3 2-3-15,2-1-2 0,2 3-1 16,2 1-1-16,2 2 0 0,1 3 0 16,2 3 0-16,2 4 0 0,-1 3-1 15,1 3 1-15,0 3 0 0,-1 2-1 16,-3 3 1-16,-1-2 0 0,-5 2-1 16,-2 1 0-16,-4-3 1 0,-3 1 0 0,-1-1 0 15,-3 0 1-15,-1-2-1 0,-1 0 2 16,0-3-1-16,0-2 0 0,0-1 0 15,1-3-1-15,2-2 1 0,-1-2-1 16,1-2 1-16,1-1 0 0,0 0 0 16,0-1 1-16,3-4-1 0,-1-4-1 0,2-3 1 15,2-3-1-15,0-5-1 16,4-3 0-16,1-3 0 0,0 0-1 0,1-1 1 16,-1-1 0-16,0 1 0 0,-2 3 0 15,-3 1 1-15,-1 4-1 0,-1 4 2 16,-3 3 0-16,0 6 1 0,-1 2 0 15,0 1 0-15,0 2 0 0,0 2-1 16,1 3-1-16,-1 5 1 0,2 3 2 16,-1 4 0-16,0 6 2 0,2 3-1 15,-1 5 1-15,0 1 0 0,3 2-1 0,2 1-2 16,2-3-1-16,4 0-1 0,3-1 0 16,6-2-3-16,6-3-6 0,4-3-8 15,4-6-5-15,2-2-125 0,2-1-117 16,0-6-297-16</inkml:trace>
  <inkml:trace contextRef="#ctx0" brushRef="#br0" timeOffset="111792.57">19309 8870 571 0,'-5'-6'132'15,"-1"1"4"-15,2-2-91 0,2 3-13 16,-1 0-5-16,3 1-3 0,-1 1-6 16,1 1-4-16,0-1-5 0,0 4-3 0,1-1-3 15,1 3-2-15,-1 1 0 0,2 2 0 16,1 5 1-16,0 4 1 0,1 4 0 16,0 3 0-16,0 3 1 0,-1 1-1 15,1 1 0-15,-1 1-3 0,0-1-4 16,-1-1-8-16,1-1-11 0,1 1-34 15,2-3-92-15,2 1-115 0,1-4-267 16</inkml:trace>
  <inkml:trace contextRef="#ctx0" brushRef="#br0" timeOffset="112662.74">18643 10880 431 0,'-9'-6'118'0,"0"-4"5"15,1-1-35-15,-1-3-38 0,4 1-15 16,2-3-9-16,1-3-7 0,5-2-5 16,3 1-4-16,4 0-3 0,5 0-3 15,2 2-1-15,2 2-2 0,4 5 0 16,0 3 0-16,0 3 0 0,2 3 1 16,-3 3-2-16,-1 3 1 0,-1 3 0 15,-1 4 0-15,-3 7-1 0,-1 1 1 16,-3 3-1-16,-2 3 1 0,-3 2 0 0,-3 0 0 15,-3-1-1-15,-2-3 1 0,-3-2 0 16,-2 1-1-16,0-5 1 0,-1-3 0 16,1-2 0-16,-1-2 0 0,4-4 1 15,-1-1 0-15,3-2-1 0,0-3 1 16,1 0 0-16,0-2 0 0,2-1 0 16,2-6 0-16,2-3 0 0,5-3-1 15,1-8 0-15,6-4 0 0,1-8-1 0,5-2 0 16,0-1 1-16,1 1-1 0,-6 2 0 15,0 5 0-15,-4 6 0 0,-7 6 2 16,-2 5 1-16,-3 4 2 0,-2 4 0 16,-1 2 0-16,-1 1 0 0,0 5-1 15,-1 1-1-15,-1 5-1 0,-2 5-2 16,2 4-1-16,0 6 1 0,1 4 0 0,4 3 0 16,3 2 0-16,2 0 0 0,4 2 0 15,1-2-2-15,5-2-4 0,3-1-6 16,2 0-9-16,0-6-11 0,2-2-111 15,0-4-112-15,2-5-274 0</inkml:trace>
  <inkml:trace contextRef="#ctx0" brushRef="#br0" timeOffset="113011.75">19459 10902 572 0,'1'-9'124'0,"3"3"1"0,3 1-97 16,2 2-15-16,2 0-5 0,5 3-3 16,2-1-3-16,3 2 0 0,-2 3 0 0,0 1-2 15,0 3 1-15,-2 4-1 0,-3 2 1 16,-3 3-1-16,-3 2 1 0,-3 2-1 16,-2 0 1-16,-5 0 1 0,0-2 0 15,-4 0 1-15,-3-2 2 0,-1 0 1 16,-2-2 2-16,-3-3 1 0,1 2 1 15,-2-3 0-15,1-1 0 0,2-2-2 16,2 0-1-16,3-2-2 0,3-1-1 16,4 0-2-16,2 0-1 0,5-1 0 0,4 0 0 15,5 2 0-15,3-1 1 0,4 0 0 16,8-1 0-16,4-1 0 0,3-1-1 16,2-2-3-16,6-3-6 0,0 1-8 15,4-1-125-15,-1 2-119 0,-8 2-301 16</inkml:trace>
  <inkml:trace contextRef="#ctx0" brushRef="#br0" timeOffset="117146.62">21538 6638 204 0,'55'1'44'0,"-3"3"0"0,-7 5-37 0,0 4-3 16,-7 4-4-16,-1 2-5 0,0 0-4 15,-3 5-2-15,4 0-2 0,0 1-1 0,2 0 0 16,-4 7 1-16,3 2 4 0,-3 5 4 16,1-1 2-16,-3 3 1 0,-2 1 1 15,-3 5 0-15,-2-4 1 0,-5-4 0 16,-2 3 0-16,-3 1-1 0,-2 1 1 15,-3 2-1-15,-4-2 1 0,-4 1 0 16,-1 1 4-16,-4-3 9 0,-3-1 8 16,-5-3 7-16,-2-2 7 0,-3-6 3 0,-5-1 4 15,-1 0-2-15,-2-1-8 16,-5-2-5-16,-1-4-5 0,-2-1-4 0,-3-1-2 16,-4-3-3-16,-3-2 0 0,-2-2-2 15,-2-2-1-15,0-1-1 0,-3-1-2 16,1-4-2-16,1-1 0 0,-2-4 0 15,-3-3-1-15,-2-6 0 0,-2-3-1 16,0-2 0-16,0-2 0 0,0-2 0 16,3-6 0-16,6-1 0 0,2-6 1 0,3-3 1 15,5-5 0-15,2-4 0 0,4-9 0 16,3-7-1-16,4-9-1 0,5 0-3 16,4-7-4-16,3-2-4 0,5-2-9 15,4 2-15-15,2 5-43 0,5 6-21 16,3 3-62-16,0 11-123 0</inkml:trace>
  <inkml:trace contextRef="#ctx0" brushRef="#br0" timeOffset="118143.86">18129 8662 130 0,'2'-19'36'16,"2"1"6"-16,2-4-15 0,0 0 6 15,-1-2 6-15,0 1 4 0,0 1 1 0,-1-3-4 16,-2 2-5-16,0 0-8 15,2 2-7-15,2 0-7 0,2-1-4 0,2-2-5 16,3 3-1-16,4 2-2 0,8-2-1 16,2-4 0-16,5 1 0 0,2 1 0 15,7 1 0-15,4 0 0 0,3 0 0 16,0 1 0-16,4 6-1 0,2 1 0 0,0 1-2 16,1 4-2-16,-1 0-2 0,1 5-1 15,-1 3 0-15,-1 3 0 0,-2 7-1 16,-2 3 3-16,-2 4 3 0,-4 5 0 15,-2 3 1-15,-3 1 1 0,-1 1-1 16,-2 4 1-16,0 1 0 0,0 3 0 16,0 3 1-16,2 1-1 0,-2 3 0 15,0 0 0-15,-3 2 0 0,-3-1-1 16,-3 2 0-16,-5 1 1 0,-6-4-1 0,-7 4 0 16,-4 0 2-16,-6 4 0 15,-5 3 0-15,-4 1 0 0,-3 0 1 0,-6 2-1 16,-2-3 1-16,-2-2-2 0,0-3 1 15,-4-3-1-15,-2-1 0 0,-1-2 1 16,-1-4 0-16,-2 0 0 0,-3-3 0 16,-5-1 1-16,-3-7 0 0,-7-4 1 15,-6-7-1-15,-4-7 1 0,-6-6-1 16,-1-7 0-16,0-10 0 0,-2-6 1 0,0-8 0 16,1-8 0-16,3-8 1 0,7-6-1 15,3-8-8-15,6-11-62 0,9-11-59 16,16-5-154-16</inkml:trace>
  <inkml:trace contextRef="#ctx0" brushRef="#br0" timeOffset="123887.44">21470 8538 339 0,'7'-9'107'16,"-1"-3"6"-16,2 1-9 0,2 0-38 15,-1-2-14-15,-1 1-7 0,1 2-6 16,-2 0-5-16,-1 4-3 0,-3-1-7 16,-2 3-4-16,-1 3-6 0,1 1-5 15,-1 6-3-15,0 1-4 0,0 7-2 16,2 4-1-16,-2 5 1 0,0 4 0 16,-2 3 1-16,1 1-1 0,1 6 1 0,0-4 0 15,-1 2 0-15,2-1-1 16,0-1 1-16,2 0-1 0,2-2 0 0,1-4 1 15,0-1-1-15,0-3 0 0,0-4 0 16,-1-6 1-16,-1-2-1 0,-3-3 1 16,0-4 1-16,-1-3 0 0,-2-4 1 15,-2-3 0-15,-1-2 0 0,-2-6 0 16,1-2 0-16,-3-4-2 0,1-4 0 16,0-2-1-16,1-4 1 0,2 0-1 0,0-1 0 15,3-1 0-15,2 1 1 0,0 4-1 16,0 0 1-16,3 4 0 0,-5-1 1 15,1 4 1-15,-3 1 0 0,0 2 1 16,0 2 0-16,1 4-1 0,-2 2 0 16,5 6-2-16,0 3 0 0,4 5-2 0,0 6 0 15,3 5 0-15,-1 3 0 0,1 7 0 16,1 6 1-16,0 5 0 0,-4 0 0 16,2 4-1-16,-2 0 1 15,1 2 0-15,-3 2 0 0,1-2 0 0,-2-2-1 16,1 1 1-16,-2-4 0 0,0-2 0 15,0-5 0-15,0-7 0 0,1-3 0 16,1-5 0-16,-1-5 0 0,0-3 1 16,0-5 1-16,-1-1 0 0,0-6 0 15,-2-3 0-15,1-5 1 0,-1-4-1 0,0-6 0 16,-2-7-1-16,1-8-1 0,-2-4-3 16,-1-2-3-16,-1 0-7 0,-2 3-11 15,-1 3-129-15,0 9-125 0,0 8-315 16</inkml:trace>
  <inkml:trace contextRef="#ctx0" brushRef="#br0" timeOffset="125460.91">20922 7105 135 0,'10'-34'38'0,"1"-4"3"16,0 1-11-16,4 0-2 0,-2 5-4 0,3 1-1 16,1 3-1-16,2 1 1 0,1 5-3 15,-1 2-5-15,1-1-4 0,2-1-2 16,0-1-2-16,2 1-2 0,-1 2-3 15,2 0-1-15,3 2 0 0,-1 2 0 16,1 5-1-16,0 1 0 0,1 3 0 16,1 0 0-16,1 4-1 0,2 3 1 15,4 2-1-15,3 3 1 0,3 5-1 0,1 5 1 16,0 4 0-16,3 4-1 0,2-1 1 16,-2 2 0-16,-1 3 0 0,2 2-1 15,3-1 1-15,0 3 0 0,0 4-1 16,-3 5 1-16,-3 0 0 0,-3 2 0 15,-5 0-1-15,-6 1 1 0,-7 1-2 16,-6-3 1-16,-7-1-1 0,-8 4 0 0,-5 4 1 16,-7 3 1-16,-6 0 0 0,-5-1 1 15,-3 1 0-15,-2-3 1 0,-5-2-1 16,1-3 0-16,-3-5 0 0,0-5-1 16,-2-1 0-16,0-1 0 0,-2-4 1 15,0-3 0-15,-4-3 0 0,2-3 1 16,0-1 0-16,-6-11 1 0,-6-5-1 15,-2-5 0-15,-7-8 1 0,-3-5-1 16,-1-4 2-16,-3-12 1 0,5-2 1 16,4-5 0-16,7-3 1 0,7-8-7 0,4-5-66 15,6-6-59-15,6 2-158 0</inkml:trace>
  <inkml:trace contextRef="#ctx0" brushRef="#br0" timeOffset="138354.1">21331 10980 151 0,'-12'0'53'0,"0"-2"8"16,2-1-8-16,1-2 2 0,3-1 0 15,1-2 0-15,2 1-3 0,0-3-4 0,2-1-5 16,1-3-5-16,4 0-7 0,1-4-4 16,1-1-5-16,1-1-3 0,4 0-3 15,1-1-4-15,3 2-3 0,1-1-1 16,-1 2-3-16,2 2-1 0,3 1-1 16,1 1-1-16,3 5 0 0,2 1-1 15,1 5 0-15,4 1 0 0,-2 4 0 16,0 2-1-16,-3 5 1 0,-4 2-1 15,-4 4 1-15,-3 1-1 0,-4 1 1 0,-4 1 0 16,-1 3-1-16,-3 2 1 0,-2-3 0 16,-2 0 0-16,-2 0 0 0,0 1-1 15,-2-3 1-15,0 1-1 0,-2-3 1 16,-3-2-1-16,-1 2 1 0,-2-2 0 16,-4-2-1-16,-1-5 1 0,-6 0 0 15,-1-4 0-15,-4-3 1 0,-1-5-1 0,-1-4 1 16,1-6 2-16,2 0 3 0,2-2 0 15,4-4 3-15,5-1 0 0,2 0 0 16,4 0-1-16,4 1-2 0,3 2-1 16,4 1-3-16,4 2 0 0,2 0-2 15,6 1-2-15,4 2-9 0,3 1-2 16,5 0-121-16,2 8-109 0,5 4-284 16</inkml:trace>
  <inkml:trace contextRef="#ctx1" brushRef="#br0">17157 15471 0,'0'0'0,"0"0"16,0 0 0,0 0-16</inkml:trace>
  <inkml:trace contextRef="#ctx0" brushRef="#br0" timeOffset="174432.74">22916 8711 358 0,'0'-5'103'0,"-1"-1"6"0,0 0-34 0,0 2-14 16,-2 2-10-16,2-2-8 0,0 3-5 15,-1 0-8-15,0 1-8 0,-1 3-6 16,1 5-5-16,-2 3-5 0,1 1-3 16,-2 4-2-16,1 2-1 0,-1 6 1 15,1-1-1-15,1-1 1 0,2 0-1 16,-1 2 0-16,1-2 1 0,2-1-1 16,1-5 0-16,-2-1 0 0,2-3-1 15,-2-4 1-15,1-1-1 0,-1-5 1 0,0-2 0 16,0-2-1-16,-1-5 1 0,1-2-1 15,-1-5 0-15,1-2-1 0,1-4 0 16,3-4-1-16,-1-2 1 0,5-2-2 16,0-2 2-16,3 3-1 0,2-1 1 15,-2 3 0-15,1 7 0 0,-1 1 1 16,-1 4 1-16,-3 6-1 0,1 3 0 16,-3 3 0-16,-2 0 0 0,2 1 0 15,-1 2-1-15,0 1 1 0,-1-1 0 0,3 6 1 16,1 1-1-16,-2 5 1 0,1-1 0 15,-1 1 0-15,-2 2 0 0,2 1 1 16,-4-2-1-16,1-3 0 0,-2 1 1 16,-3-2 0-16,2-2-1 0,-3 0 0 15,1-2 1-15,0 0-1 0,2-4 1 16,-3 1 0-16,4-3-1 0,-1 0 0 16,1-1 0-16,1-2-1 0,2-3 0 0,2-1-1 15,1-3 1-15,2-2-1 0,5-1 1 16,0-4 0-16,3-3 0 0,-1 1 1 15,-2 0 0-15,2-1 0 0,-1 2 0 16,-3 0-1-16,-1 3 1 0,-2 6 0 16,-2 0 0-16,1 2-1 0,-3 4 1 15,0 0 0-15,-1 4 0 0,-1 0 0 16,-1 3 1-16,0 2 0 0,-1 4 1 0,0 4-1 16,-1 2 2-16,-1 2-1 15,-1 1-1-15,0-1 1 0,0 2-1 0,2 0 0 16,1-5 0-16,1 0-1 0,2-1-3 15,-1-4-3-15,3 0-10 0,0-5-24 16,0-2-89-16,2-4-100 0,1-3-247 16</inkml:trace>
  <inkml:trace contextRef="#ctx0" brushRef="#br0" timeOffset="174666.59">23403 8363 403 0,'3'-6'108'0,"-3"1"5"0,0 3-49 16,-2 0-21-16,-1 2-11 0,-2 5-8 16,-1 4-7-16,-2 3-6 0,0 5-5 15,-1 4-3-15,-1 3 1 0,2 1-3 16,0 1-7-16,2 0-99 0,2-4-14 15,2-1-85-15,-1-1-190 0</inkml:trace>
  <inkml:trace contextRef="#ctx0" brushRef="#br0" timeOffset="176023.99">23429 8639 470 0,'-1'-4'112'0,"-2"-1"2"16,2 2-72-16,-1 2-13 0,-1 4-7 16,-2 3-4-16,-1 4-4 0,-1 6-3 0,-2 5-1 15,-1 2-3-15,2 6 0 0,-1 2 0 16,4 2-2-16,3 2-2 0,3-2 0 16,3-1-2-16,2 0-2 0,2-4-5 15,2-1-7-15,-1-3-29 0,2-6-83 16,-5-9-99-16,7 2-239 0</inkml:trace>
  <inkml:trace contextRef="#ctx0" brushRef="#br0" timeOffset="176552.72">23552 8752 544 0,'-1'-4'121'0,"1"0"3"16,0 1-93-16,1-1-12 0,0 0-5 15,3 2-4-15,-2-2-3 0,4 3-2 16,4 0-2-16,3 3-1 0,1 2 0 16,1 2-1-16,0 2 1 0,1 4 0 15,-3 0 0-15,-2 3 0 0,-3 2-1 16,-3 0 1-16,-2 0-1 0,0 4-1 15,-4-1 1-15,-2-1-1 0,-1 0 0 16,-2-3 0-16,-1-1 0 0,0-3 0 16,-1-2 1-16,0-3-1 0,0-3 1 0,0-2 1 15,1-2-1-15,3-1 1 0,0-3-1 16,1-2 0-16,5-4 0 0,1-2 0 16,5-4-1-16,1-1 1 0,3-4-1 15,2-4 0-15,1 1 0 0,-1-1 0 16,-2 3 0-16,-1 0 0 0,-1 0 0 15,-2 5 2-15,-3 2 1 0,0 5 2 16,-2 1 3-16,-2 5 1 0,0 0 0 0,-1 5-1 16,-2 2 0-16,-1 3-1 0,0 4-2 15,-1 1-1-15,-1 3-1 0,0 4 0 16,0 2 1-16,1 3-1 0,2-3-1 16,3-1 0-16,-1 3 0 0,3-1-1 15,-1-4 0-15,4 0-1 0,0-1-3 16,3-1-3-16,1-1-5 0,3-5-7 0,2 0-16 15,2-3-89-15,1-3-20 16,0-6-90-16,3 0-192 0</inkml:trace>
  <inkml:trace contextRef="#ctx0" brushRef="#br0" timeOffset="176842.86">23945 8968 470 0,'-1'-4'126'0,"0"1"5"0,0-2-31 15,-1 0-53-15,2 1-10 0,0 3-3 16,-1 0-6-16,2-1-5 0,-1 1-5 16,0 1-7-16,0 3-3 0,2-1-4 15,0 4-2-15,-1 2 0 0,2 3 1 0,-1 2-1 16,-1 4 1-16,-1 2 1 0,-1 1-2 15,-1-1 0-15,-1 2 0 0,1-1 0 16,-2-2-1-16,2 1-4 0,2-5-7 16,0 0-6-16,1-2-7 0,4-4-10 15,-1-3-40-15,-1-4-78 0,2-4-105 16,5 0-240-16</inkml:trace>
  <inkml:trace contextRef="#ctx0" brushRef="#br0" timeOffset="177114.46">24158 8662 554 0,'-1'-3'125'0,"2"1"1"0,-1 1-88 16,1 4-14-16,0 1-4 0,3 3-2 15,1 6-2-15,1 3 0 0,2 3 2 16,3 7-1-16,-1 5-1 0,-1 2-3 16,-3 3-2-16,-2-2-1 0,-5 3-2 15,-4 0-2-15,-4-3 0 0,0 1-5 16,-2-3-8-16,-5 0-12 0,-3-4-130 0,-7 2-124 16,0-2-321-16</inkml:trace>
  <inkml:trace contextRef="#ctx0" brushRef="#br0" timeOffset="188344.77">24167 10991 208 0,'-9'-11'39'0,"2"1"-8"15,0 1-58-15,1-1-15 0,4 5-30 0,1 2-64 16</inkml:trace>
  <inkml:trace contextRef="#ctx0" brushRef="#br0" timeOffset="189108.71">23967 10552 439 0,'-3'-14'109'0,"-1"-1"5"16,2 4-62-16,0 1-10 0,2 3-8 16,2 0-3-16,-2 2-4 0,0 1-4 15,0 3-5-15,2 3-4 0,1 3-3 16,1 5-3-16,3 4-3 0,0 3-1 15,-1 6 1-15,-2 4 2 0,-3 4 1 0,-2 6 0 16,-3 1 0-16,-1 5-2 0,-1 1 0 16,1 4-2-16,5 3-1 0,5-2 0 15,1-4-1-15,-1-2-1 0,1-5 1 16,0-2-1-16,-1-6-1 0,-1-7 1 16,-3-3 0-16,-2-6-1 0,1-1 1 15,-1-6 1-15,-2-1 0 0,2-3 1 16,-3-3 1-16,0-3-1 0,-1-3 1 0,0-3-1 15,2-4 0-15,1-3-1 16,3-6-1-16,3-8-1 0,3-7 1 0,3-4-1 16,3-10 1-16,3 0-1 0,2-7 0 15,-1 1 0-15,-1 4 2 0,-3 7 2 16,-2 4 2-16,-6 7 2 0,-5 7 0 16,-2 7 1-16,-1 6 0 0,-2 6-3 15,3 2-2-15,0 4-3 0,0 5-3 16,2 6 0-16,0 4 0 0,-2 3-1 15,1 7 1-15,-2 6 0 0,-1 7 2 0,3 1 0 16,-2 6 0-16,1-1 0 0,1 3 1 16,1-1-1-16,-1-1 0 0,2-3 0 15,-2-3 1-15,-3-5-1 0,2-3 0 16,-3-5 0-16,-1-7 0 0,1-5 1 16,0-3 0-16,-1-3 2 0,2-4 0 0,-3-5 0 15,0-3 1-15,-2-6-1 0,-2-6 0 16,-2-9-1-16,2-8-1 0,3-7 0 15,0-8-1-15,2-4 0 0,4-1 0 16,2 1 0-16,-2 6 1 0,1 5-1 16,1 7 0-16,-1 9-4 0,1 12-6 15,0 8-2-15,2 11-6 0,3 8-7 16,-1 11 5-16,-3 11-137 0,-3 9-119 16,-4 10-300-16</inkml:trace>
  <inkml:trace contextRef="#ctx0" brushRef="#br0" timeOffset="213863.83">22568 8520 330 0,'-2'-13'81'0,"1"-2"2"0,-1 2-50 16,2 0-9-16,2 4-8 0,0-1-7 15,2 1-5-15,1 2-2 0,0-1-1 16,1 0 0-16,1-1 0 0,1 2 0 0,-1-2-1 16,1-1 1-16,0 2 0 0,-1-2 0 15,1 0 0-15,-1 0 0 0,0-2 0 16,0 1 0-16,1 0 0 0,1 2-1 16,1-3 1-16,2 3-1 0,0 1 0 15,5 0 0-15,1 1 1 0,-1-2-1 16,1-2 0-16,2 1 0 0,0 1 1 15,2-2-1-15,-1-2 1 0,7 3 0 16,3 2 0-16,3 0 0 0,4 2-1 0,2 0 0 16,0 2 0-16,1 3 1 0,-3 0-1 15,-1 0 0-15,1-2 0 0,-3 1 1 16,4-2-1-16,-4-2 0 0,2 0 1 16,5 1-1-16,-2 0 1 0,5 1 0 15,1 3 0-15,-3 2-1 0,4 3 1 16,0 0 0-16,-5-2-1 0,4-1 0 15,-3 1 0-15,-3-1 0 0,3-1 1 0,6 0-1 16,0 2 0-16,-2 2 0 0,-2 2 0 16,-2 3 0-16,2 1 0 0,-6 1 0 15,-8 1 0-15,-3 1 0 0,-3 1 1 16,-3 1-1-16,-3-1 0 0,-1 1 0 16,0 1 0-16,2 3 0 0,4-1 0 15,0 2 0-15,2 2 0 0,-1 4 0 16,5 3 0-16,2 0 0 0,-1-1 0 15,-6 0 0-15,4 0 0 0,-2 1 0 0,1-5 0 16,-5 1 0-16,-2-1 0 0,-2 1 0 16,-1 1 0-16,-3-2 0 0,0 0 0 15,-4 0 0-15,-3 1 0 0,0 0-1 16,-5-2 1-16,0 1 0 0,-3 2 0 16,-3 3-1-16,0-1 1 0,-2 0 0 15,-1-1 0-15,1 1 0 0,-1-2 0 16,-2-1 0-16,1-3-1 0,-2-1 1 15,1-1-1-15,-3-3 1 0,-3 0-1 0,-2 1 1 16,-1 1 0-16,-10 1 0 0,1 0 1 16,-5 0 0-16,-1 1 0 0,-5 1 0 15,-1-1 0-15,0 0-1 0,7-3 1 16,2 6-1-16,-2-3 1 0,3 0-1 16,5-2 0-16,-5 2 1 0,0-1 0 15,-3 1 0-15,-3-7 0 0,-7 4 1 16,-9-4-1-16,-3-4 1 0,3 3 0 0,-3-2 0 15,-4 0-1-15,-2-4 1 0,6-2-1 16,1-1 1-16,0-1-1 0,-7-3-1 16,4-3 1-16,1-1-1 0,-2 2 1 15,1-1 0-15,2-1-1 0,-1-2 1 16,2-1 0-16,-2-4 0 0,-5-5 1 16,-1-6-1-16,0-5 1 0,3 0-1 0,3-7 1 15,2-4-1-15,6-2 1 0,5-3-1 16,5-3 0-16,-2 1 0 0,0-6-1 15,-7-3 2-15,-3-5 4 0,3-1 7 16,0 1 4-16,0-5 3 0,9 0 2 16,5 0 0-16,14 4 1 0,11-2-5 15,11 0-7-15,16-2-4 0,20 3-3 16,13 5-6-16,15 4-22 0,15 2-93 16,16 8-96-16,8 10-248 0</inkml:trace>
  <inkml:trace contextRef="#ctx0" brushRef="#br0" timeOffset="-204049.11">22202 8839 132 0,'4'-19'36'0,"1"5"2"0,1-1-1 16,0 1-21-16,2 1 3 0,1-2 1 15,1-2 2-15,2 0 2 0,2-4 1 16,0-3-1-16,4 1-1 0,0-3-1 16,2-1-2-16,1-2-1 0,1-3-3 15,1-1-1-15,3-1-3 0,3 4-3 0,6-1-3 16,2 1-1-16,0 6-1 0,3 2-2 16,0 3 0-16,-1 2-1 0,-3 0-1 15,-1 0 1-15,0 1-1 0,3 0 0 16,1 2 0-16,2-2 1 0,4 3 0 15,2 0-1-15,0 3 1 0,4 7 1 16,-3-1-1-16,0-1 0 0,5 3 1 16,-3-3 0-16,7 1 0 0,0 2-1 15,3-2 1-15,4 3-1 0,0 3 0 0,-5-3-1 16,5 3 0-16,-4 1 0 0,0-1-1 16,-1 2 1-16,0-2-1 0,-1 2 1 15,5 5 0-15,-7 1-1 0,-3 2 1 16,0 1 0-16,-5 1 0 0,5 1 0 15,0 1 0-15,1 5 0 0,1 1 0 16,4 1 0-16,1 4 0 0,-3 5 0 16,-3 1 0-16,-1 3 0 0,-9-3-1 0,-5-1 0 15,-2 1-1-15,-4-1 0 0,-1-2 0 16,-6 1 1-16,-6-1-1 0,-2 2 1 16,-4 1 1-16,-5 3 0 0,-8 1 1 15,-6 5 1-15,-4 3 2 0,-3 4 1 16,-5 3 1-16,-4 0 2 0,-1 2 0 15,0-1 0-15,-4-2-1 0,-3 1-1 16,-1-3 0-16,-2-1-2 0,-6-1 0 16,-9-3 1-16,-3-2 2 0,-11-3 2 15,-3-3 2-15,-6-5 1 0,-10-7 1 0,-12-3-1 16,-7-2-1-16,-12-3-2 0,-6-7-2 16,-14-6-2-16,-8-2-1 0,0-6-1 15,0-7-1-15,-8-9 0 0,6-13 0 16,6-8-1-16,4-10 0 0,0-6 0 15,6-4 0-15,11-4 0 0,17 0 0 16,8-3-2-16,7-1-16 0,12 4-33 0,13-3-56 16,10 4-81-16,9-3-193 0</inkml:trace>
  <inkml:trace contextRef="#ctx0" brushRef="#br0" timeOffset="-104359.79">18227 13941 333 0,'0'-3'95'15,"0"-1"7"-15,0 0-30 0,0-1-17 16,0 0-6-16,1 1-7 0,-2-4-6 0,2 0-4 16,0-1-6-16,3 0-5 0,-1 1-4 15,0-1-4-15,3 2-2 0,2 1-2 16,-1 1-3-16,3 1-2 0,2 3-1 15,1 1-1-15,1 2 0 0,4 4-2 16,1 5 1-16,3 2-1 0,1 2 1 16,-1 4-1-16,0 3 0 0,1 4 0 0,-3 2 0 15,-4-2 1-15,-1 1-1 0,-7 2 1 16,-5-4-1-16,-3 2 1 0,-5-2 0 16,-3-3 0-16,-5 3 0 0,-4-2 1 15,-3 0-1-15,3-2 0 0,-2-2 0 16,2-2 0-16,1-6 0 0,6-1 0 15,4-5 1-15,1-3 0 0,4-3-1 16,2-4 1-16,3-6-1 0,6-7 0 16,2-4 0-16,5-4-2 0,4-6-1 0,4-3 0 15,3-4-1-15,0 1 1 0,-3-1-1 16,-1 2 1-16,-1-1 1 0,-4 2 0 16,-5 4 0-16,-4 5 2 0,-3 7 1 15,-2 4 1-15,-3 4 0 0,0 6 1 16,-2 3 0-16,-2 3-1 0,0 8 0 15,-1 4-2-15,0 5 0 0,0 7-1 16,0 3 2-16,0 7 0 0,2 3 1 0,1 1 2 16,1-1 0-16,2 1 0 0,2 0 1 15,1-1-2-15,4-1 0 0,-1-2-1 16,4 1-1-16,1-1 0 0,4-2 0 16,-1-4-7-16,1-3-7 0,2-4-13 15,-2-5-119-15,2-7-117 0,0-4-299 16</inkml:trace>
  <inkml:trace contextRef="#ctx0" brushRef="#br0" timeOffset="-103996.23">19105 14444 604 0,'-3'-11'139'0,"2"1"6"0,-1 2-95 16,0 3-12-16,0 1-5 0,1 2-6 0,0 5-4 15,-3 5-6-15,1 5-5 0,1 8-6 16,1 5-4-16,-2 6-1 0,2 4 0 16,2 2 0-16,2 1 1 0,2-1 0 15,0 0 0-15,2-2 0 0,0-3 0 16,2 2 0-16,1-3-5 0,1-4-16 16,-1-5-10-16,-2-4-130 0,1-10-129 15,-2-7-324-15</inkml:trace>
  <inkml:trace contextRef="#ctx0" brushRef="#br0" timeOffset="-101765.06">19472 14084 501 0,'-6'-6'115'0,"8"1"0"15,1 0-75-15,11 1-20 0,7 3-8 16,3-1-3-16,8-1-1 0,5 3-1 16,1-1 0-16,9 0 1 0,5 1-1 15,8 0-1-15,10 1-2 0,6 1 0 16,7 0-2-16,6-2 0 0,10 1-1 16,6 1 0-16,2 1 0 0,-1-3 0 0,5 0-1 15,9 1 0-15,1 1 0 0,-3-2-1 16,0-1 1-16,7 0-1 0,1 1 1 15,1 0-1-15,3-4 1 0,8 3 0 16,3-3 0-16,4 3 0 0,6-1 0 16,-1-3 0-16,2-3 0 0,6 5 0 15,-9-3 0-15,-1-1 0 0,0 1 1 16,-9-1-1-16,-2 0 0 0,0 3 0 16,-7-5 0-16,4 3 0 0,2-1 0 0,-11 1 1 15,-1-2-1-15,5 1 0 0,-8 2 0 16,-8 2 0-16,-12 0 0 0,-10-1 1 15,0 4-1-15,-4 0 0 0,-7 1 0 16,-8 1 0-16,-4 0 0 0,-8 0 0 16,-4 1 0-16,-10 1 0 0,-13-3 0 15,-8 0 0-15,-7 0 0 0,-4-2 0 16,-3 0 0-16,-4 0 1 0,0-2-1 16,-4 1 0-16,0-2 0 0,-1 0 0 0,-1-1-2 15,-1 0 0-15,-1-1-2 0,-1-1-2 16,-2 0-1-16,-1-2-1 0,-2 0 0 15,-1 0 0-15,0 1 2 0,0 1 0 16,1 1 3-16,1-2 1 0,0 2 1 16,2-3 0-16,0 2 1 0,2-1 0 15,1-4 1-15,-1 3-1 0,1-4 1 16,0 0 0-16,0 0 1 0,-1 0 1 0,1 1 1 16,-1-1 0-16,-2 2 3 0,0 1 0 15,1 1 1-15,-3 0 1 0,1 2 1 16,-1-2 1-16,-2 3 0 0,2 1 0 15,-1 1-1-15,2 2 1 0,1-1-2 16,0 2-2-16,3 2-1 0,2 3-2 16,3 1-1-16,3 5-1 0,4 5-1 0,5 2 0 15,4 2 1-15,3 1-1 0,6 2 1 16,5 0-1-16,8 2 1 0,2-2-1 16,3 0-1-16,-2 0 1 0,-2-1 0 15,-4-1-1-15,-7-2 1 0,-12-4-1 16,-7-2 1-16,-10-1-1 0,-7 0 1 15,-11 1 0-15,-7-1 1 0,-14 3 0 16,-10 1 1-16,-3 1 1 0,0 2-1 16,1 1 1-16,6-1-1 0,4 1 0 15,9-2-3-15,9-3-7 0,7 0-13 0,4-2 0 16,5-4-122-16,9-1-115 0,6-6-287 16</inkml:trace>
  <inkml:trace contextRef="#ctx0" brushRef="#br0" timeOffset="-101187.18">26204 13552 578 0,'-10'-5'128'15,"3"1"2"-15,1 2-97 0,4 0-16 16,5 4-5-16,4 0 0 0,5 2-3 15,4 1-3-15,7 0 0 0,2 1-1 16,6 0 0-16,4 0-1 0,0-1-2 0,2-1 0 16,2-1-1-16,1 1 0 0,-3 1-1 15,-5-3 1-15,-7 2-1 0,-4 1 0 16,-6 0 2-16,-8 0 2 0,-13 0 2 16,-8 1 0-16,-7 4 2 0,-5 1 0 15,-4 4 1-15,-2 2-2 0,-2 4-2 16,2 0-1-16,2 1 1 0,6-1 0 15,2-2 0-15,3-2 0 0,2-1 1 0,6-1 0 16,4 1-1-16,3-1 0 0,6 2-2 16,3-2 0-16,5 3 0 0,5-4 0 15,6-1-1-15,5-3 0 0,7-2 0 16,5-5 0-16,11 2-1 0,6-2 1 16,3-1-1-16,0 1 0 0,-1-1 0 15,-2 2 0-15,-5-2-1 0,-10 1 1 16,-8-2-1-16,-8 0 1 0,-5-1-2 15,-6 0-5-15,-3 0-9 0,-6 0-11 0,-4 1-7 16,-3 2-122-16,-3 0-121 0,-6 1-293 16</inkml:trace>
  <inkml:trace contextRef="#ctx0" brushRef="#br0" timeOffset="-99577.02">17786 16924 425 0,'-9'-12'117'0,"2"-2"5"0,3 1-52 0,0-1-13 15,3-2-14-15,1 2-11 0,3-4-9 16,5 1-5-16,1 0-5 0,2 1-4 16,4 1-2-16,1 4-2 0,2 1-1 15,3 5-1-15,2 7 0 0,2 4 0 16,1 6-1-16,-2 5 0 0,2 8 0 0,-3 7-1 15,-2 6 1-15,-3 4-1 0,-4 0 0 16,-3-1 0-16,-3 0 0 0,-5-5-1 16,-1-4 1-16,-5-5 0 0,-3-5 0 15,-1-4 0-15,-2-3 0 0,-2-5 0 16,-1-2 1-16,-1-3 0 0,2-3 0 16,1-2 1-16,2-4-1 0,2-2-1 15,3-4 1-15,7-5-1 0,6-7-1 0,5-9 1 16,4-6-1-16,5-6 1 0,1-6-1 15,4 1 0-15,-4 0 0 0,-2 6 0 16,-5 7 0-16,-3 6 0 0,-4 10 0 16,-4 7 1-16,-3 4 0 0,-2 3 0 15,-2 6 0-15,-1 7 0 0,-1 4 0 16,-2 5 0-16,2 5-1 0,-2 8 0 16,1 6 0-16,3 3 0 0,2 2 0 0,3-1 1 15,1-2-1-15,4 0 0 0,2-4 0 16,4-6-4-16,0-2-14 0,1-5-64 15,0-3-61-15,2-2-107 0,3 1-250 16</inkml:trace>
  <inkml:trace contextRef="#ctx0" brushRef="#br0" timeOffset="-99145.34">18641 17309 445 0,'7'-5'110'15,"0"-4"3"-15,4 2-63 0,0 1-14 16,3 0-9-16,0 2-7 0,3 2-4 15,-1 2-5-15,2 3-2 0,-4 2-3 16,2 3-1-16,-2 1-1 0,-3 5-1 16,-2 4 1-16,-3 6 0 0,-4 0 1 15,-3 3 0-15,-4 4 0 0,-2 1 0 16,-4 1 1-16,-2-3 1 0,1-4 0 0,1-2 1 16,0-4 0-16,1-4 0 0,3-4-2 15,2-3 0-15,4-1-2 0,1-1-1 16,2-1-2-16,3-4 0 0,2 2 1 15,6-4-1-15,1-1 1 0,4-4-1 16,1 0 1-16,7-3-1 0,-1 2 0 16,-1-1 0-16,5 1 0 0,-4 1-1 0,1 1-3 15,-1 3-7-15,-6 0-6 0,0 1-122 16,-4 1-112-16,-9 0-292 0</inkml:trace>
  <inkml:trace contextRef="#ctx0" brushRef="#br0" timeOffset="-98228.48">19132 16868 471 0,'0'0'111'0,"-1"-3"2"16,3 2-69-16,1 0-12 0,2 1-9 15,3-2-3-15,3 2-2 0,5-1-1 0,6 2 1 16,4-1-2-16,5-1-1 0,8 0-2 16,8-3-1-16,9 1-2 0,3-1-2 15,5 1-2-15,3 1-1 0,2-2-1 16,3 1-2-16,3 1 0 0,1 0-1 16,3 2 0-16,2-2 0 0,3-2 0 15,2 0-1-15,1 3 1 0,2 0 0 0,-4 1-1 16,-2-3 1-16,0 2-1 0,-5-1 0 15,-3 2 0-15,-3 0 0 0,-7 0 1 16,-7 0-1-16,-9-2 0 0,-10 4 0 16,-7-1 1-16,-11 1 1 0,-9-2 0 15,-9-1 0-15,-7 0 1 0,-3-2-1 16,-6 2-1-16,-3-1-1 0,-1 0-4 16,-4 0-4-16,0 1-5 0,3 1-5 15,3-2-13-15,4 1-55 0,2 0-53 0,6-1-95 16,8 2-213-16</inkml:trace>
  <inkml:trace contextRef="#ctx0" brushRef="#br0" timeOffset="-97436.46">20944 16687 423 0,'3'-4'116'16,"-1"-2"5"-16,-2 4-45 0,0-2-20 16,0 1-15-16,0 2-9 0,0 0-9 0,0 2-7 15,3 0-5-15,-1 1-4 0,3 1-4 16,6 2-2-16,1 1-1 0,5 1 1 16,6 0 1-16,1 2-1 0,2 0 0 15,-1 2 0-15,-3-3 1 0,0 0-1 16,-2 1 0-16,-4 1 0 0,-3 0-1 15,-1-2 1-15,-1-3 0 0,-2 3 0 16,-4-3-1-16,-1-3 2 0,-4 0-1 0,-4 0 1 16,-2-1-1-16,-2 1 1 0,-1 1-1 15,-5 1 0-15,-1 2 0 16,-3 1 0-16,-4 3 0 0,0 5 2 0,-7 1 0 16,0 2 2-16,-2 3 1 0,-1 1 0 15,4-1 0-15,4 1-1 0,1-3 0 16,8-1-2-16,3 0 0 0,5-2-1 15,3-1-2-15,4-3-8 0,1 1-10 16,7-3-92-16,1-3-33 0,6-1-103 16,1-3-228-16</inkml:trace>
  <inkml:trace contextRef="#ctx0" brushRef="#br0" timeOffset="-96412.65">21247 16890 380 0,'-3'-21'108'0,"1"-6"4"15,3-3-43-15,1 1-15 0,3-1-14 16,1-4-11-16,6 3-7 0,0 0-6 0,4 3-4 16,2 2-2-16,3 0-3 0,4 2 0 15,5 5-1-15,7 3 0 0,8 3-1 16,0 2-1-16,4 6 1 0,3 6-1 15,-2 5 1-15,-2 9-1 0,-3 2 0 16,-7 8-1-16,-5 4 0 0,-5 3 0 16,-7 5-1-16,-5 4 0 0,-9-2 0 15,-7 7 0-15,-6 2 0 0,-6 0-1 16,-4 1 1-16,-5-4 0 0,-2-4 0 0,-4-3-1 16,-2-10 0-16,-3-4 0 0,-3-8 0 15,-2-7 0-15,-6-2 0 0,-1-6 0 16,-2-4-1-16,2-7 1 0,3-1 0 15,3-6 0-15,5-4 0 0,7-5 0 16,5-6-2-16,9-2-3 0,5-3-7 16,4-2-10-16,6-2-96 0,5 2-18 0,3 6-95 15,4 4-197-15</inkml:trace>
  <inkml:trace contextRef="#ctx0" brushRef="#br0" timeOffset="-95872.22">21761 16727 490 0,'-7'-1'115'0,"-6"-1"2"0,-4 1-79 0,-5-1-9 16,-7 1-5-16,0 1-1 0,-6 1-4 16,-4 1-5-16,0-1-2 0,2 1-3 15,1-1-2-15,9 3-3 0,2-1-1 16,8-1-1-16,6 1-1 0,5-2-1 15,2-1-4-15,4 0-3 0,0-3-6 16,4 1-6-16,1-2-7 0,1-1-10 0,4-2-10 16,0-2-4-16,3-1 0 0,0-1 3 15,0 0 7-15,-2-2 7 0,1-2 11 16,1 1 16-16,-1 1 18 0,-2-1 13 16,-3 2 9-16,1 1 7 0,-2 2 4 15,-1 5 2-15,-5-3-4 0,0 4-9 16,1 3-9-16,0 1-5 0,0 1-2 15,2 5-2-15,-1 1 0 0,1 6 2 0,-1 3 2 16,-1 4 0-16,-1 3 0 0,-3 6-3 16,2 2-2-16,1 4-3 0,0 3-2 15,1 4-3-15,4-1-2 0,1-1-1 16,6 0-2-16,0-3 0 0,1-3-8 16,0-8-15-16,1-6-126 0,-2-4-125 15,-5-6-317-15</inkml:trace>
  <inkml:trace contextRef="#ctx0" brushRef="#br0" timeOffset="-91692.39">19362 14417 340 0,'-3'-1'95'15,"2"-1"6"-15,0-1-40 0,2 1-16 16,0-1-7-16,3-1-5 0,1 1-7 16,1-1-6-16,3 0-4 0,3 1-1 15,2-1-2-15,2 2-1 0,3-2-1 16,3 1-2-16,4 0-1 0,2 0-2 0,2 0 0 16,3 0-2-16,2 1 0 0,1-1-1 15,4 1 0-15,0 1-1 0,2-2 0 16,5 2-1-16,6 0 1 0,2 1-1 15,-1 0 1-15,2 1-1 0,-2 1 0 16,-2 2 0-16,-2 1 0 0,-7 2 0 16,-4-1 0-16,2 2-1 0,-3-1 1 0,0 1-1 15,1-1 1-15,3 0 0 0,-4-3-1 16,3 2 1-16,-1 0-1 0,1 0 1 16,-3-1-1-16,0 1 0 0,0-1 1 15,3 3-1-15,1-5 1 0,1 2-1 16,3 0 0-16,2-1 0 0,0 0 1 15,-1 1-1-15,-4 1 0 0,-4 0 0 16,-2 0 0-16,-7-2 0 0,-3 1 0 16,-3 0 0-16,0-2 0 0,-3 0 0 0,-4-2 0 15,-4 1 0-15,-2 0 0 0,-2-1-1 16,-4 0 1-16,-3 0-2 0,0 2 1 16,-1-1-1-16,-2-1 1 0,1 3 0 15,-2-1 0-15,1-1 0 0,0 1 1 16,1-1 0-16,-1 0 0 0,1 2 0 15,0-3 0-15,1 2 0 0,-1-1 0 16,1 0 0-16,2 1 0 0,-2-2 0 16,1 2 0-16,1-2 0 0,-1 2 0 0,1-2 0 15,0 1 0-15,1 1 0 0,-2-1 0 16,1 1 0-16,-1-1 0 0,1-1 0 16,-2 1 0-16,0 0 0 0,2-1 0 15,-3 0 0-15,1 2 0 0,-1-2-1 16,1 2 1-16,-1-1 0 0,0-1 0 15,0 2 0-15,0-2 0 0,-1 1 0 0,1 0 0 16,0 1 0-16,-1-1 1 0,0 0-1 16,-1 1 0-16,1-1 0 0,-1-1 1 15,0-1-1-15,1 0 0 0,0 1 1 16,1-2-1-16,-1 1 0 0,1 0 1 16,0 1-1-16,1-1 1 0,-1 0-1 15,-1 2 1-15,1-2-1 0,0 1 0 16,0 0 0-16,-2 2 0 0,2-1 0 15,-1 3 0-15,0 0 0 0,0 2 0 0,0 2 0 16,-1 1 0-16,0 1 1 0,-1 4 0 16,0 2 1-16,-1 4 1 0,-2 1 0 15,0 2 0-15,1 7 1 0,0 1-1 16,0 0 0-16,1 0-1 0,1 0-1 16,1 1 1-16,2-3-2 0,0-3 1 15,2-3-1-15,0-2 1 0,1-1-1 16,-1-2 0-16,0-3 1 0,1 0-1 0,-1-3 0 15,2 0 1-15,-3-4-1 0,1 0 1 16,2 1-1-16,-2-5 1 0,-2-2-1 16,1 1 0-16,-1-1 1 0,0-2-1 15,0 0 1-15,-3-2-1 0,2 1 1 16,1 1-1-16,0 0 1 0,-1 1-1 16,1 0 1-16,-1-1-1 0,0 2 0 15,-1-1 1-15,0 1-1 0,1-1 1 0,-1 2-1 16,-1-1 0-16,-2 1-3 15,1 1-5-15,-2-1-9 0,0-1-34 0,-2-1-82 16,2-1-103-16,0-1-244 0</inkml:trace>
  <inkml:trace contextRef="#ctx0" brushRef="#br0" timeOffset="-91347.46">21163 15090 432 0,'2'0'97'0,"1"0"5"0,-1 2-68 16,2 2-10-16,0 0-3 0,-1 2 2 16,2 1 0-16,0 0-3 0,0 3-3 0,-1 0-4 15,1 2-1-15,-1 2-2 0,0-2-1 16,0 3 0-16,1 0-1 0,-1 0 0 15,-1-2-1-15,1-2-2 0,-1 0 0 16,0-1-1-16,0-3 2 0,-3-2 3 16,3-3 2-16,2-6 0 0,4-4 1 15,2-3 0-15,4-3-1 0,2-5-1 16,5-3-5-16,-1-2-2 0,0-4-1 16,1-5 0-16,1-1-1 0,4 1-2 0,-1-1-4 15,-1 5-6-15,-2 3-9 0,-2 6-120 16,-6 9-114-16,-7 6-292 0</inkml:trace>
  <inkml:trace contextRef="#ctx0" brushRef="#br0" timeOffset="-90486.61">20746 15408 501 0,'9'-5'105'0,"4"-3"0"0,9-1-86 16,6-1-14-16,8-2-3 0,12-3 1 16,6 3 1-16,7 1 0 0,3 1 1 15,3 1 0-15,2-3-1 0,-1 1 0 0,-2 1-1 16,-2 0-1-16,-1-1-1 0,-5 1 0 16,-7 3 0-16,-4 2 0 0,-8 5-1 15,-9-1 1-15,-8 1-1 0,-9 0 1 16,-3 1-1-16,-4-1 2 0,-1 1-1 15,-3-1 1-15,-2 0 0 0,-3 3 3 16,2-1 3-16,-2 2 3 0,0 0 1 16,-1 3 1-16,-2 3 1 0,1 2 1 0,0 0-2 15,0 7-2-15,0 3-1 0,-1 4-1 16,4 3 0-16,0 3-1 0,2 3-1 16,-1 2-1-16,1 0 0 0,1-2-1 15,1 0-1-15,-1-2-1 0,-1 0 0 16,0 0 0-16,0-1 1 0,0-1-2 15,0-2 1-15,0 0-1 0,-1 0 1 16,1-2-2-16,-2-5 0 0,1 2 0 16,0-5 0-16,0 0 1 0,-2-4-1 0,1-3 0 15,-2-3-1-15,0-1 1 0,1-2 0 16,-1-2 0-16,-1 0 0 0,0 1 0 16,-2-3 0-16,-2 0 1 0,-3 1-1 15,-4-1 0-15,-4 1 0 0,-1 1 0 16,-7-2-1-16,-5 0 0 0,-2 1 0 15,1 1-1-15,0-1-1 0,-3 0 0 16,-1-1-1-16,1-1-1 0,1-2 1 0,-2 0 1 16,-6-3-1-16,-6-2 1 0,-2 0 1 15,-2 1-1-15,2 0 1 0,1 0 0 16,5 3 1-16,6-1-1 0,8 3 1 16,8 2 0-16,4-2 0 0,3 0 1 15,5 1 0-15,2-1 1 0,4 0 1 16,2-1 1-16,0-1 0 0,3-1 1 15,1-2 0-15,1-1 0 0,1-4 0 0,-1-4-2 16,0-5 0-16,0-4-1 0,0-2-1 16,1-6 0-16,-2-5 0 0,0-1 0 15,-2-1 0-15,1 0-1 0,0-2 1 16,1-2-1-16,-2 2 0 0,2 5-1 16,0 2-6-16,0 3-8 0,1 5 1 15,0 3-131-15,-1 8-119 0,0 4-303 16</inkml:trace>
  <inkml:trace contextRef="#ctx0" brushRef="#br0" timeOffset="-89944.09">20826 15814 438 0,'1'1'113'0,"1"0"7"16,-1 1-59-16,1-4-17 0,1 1-2 15,0-3-3-15,1 0-10 0,1-3-4 0,0-2-6 16,1-4-4-16,0-1-3 0,-1-1-2 15,1-4-1-15,2 0-2 0,-2-1-2 16,1-2-1-16,3-2 0 0,1-1-2 16,1-5-1-16,1 2 0 0,0 2-1 15,3 1 1-15,0 6-1 0,-4 3 0 16,0 5 0-16,-4 5-1 0,1 4 0 16,-3 5 1-16,-4 1-1 0,1 5 0 15,-2 5 1-15,2 4 0 0,-2 4 0 0,0 2 0 16,1 2 1-16,2-2-1 0,0-2 0 15,0-1 1-15,2-1-1 0,1-3 0 16,2-2 1-16,-2 0-1 0,0-2 0 16,1-2 0-16,-2-3 0 0,-1-5 0 15,-1 0 1-15,-2-3-1 0,2-5 1 16,1-3 1-16,0 0-1 0,1-4 1 16,1-3 0-16,2-2-1 0,-1-3 0 15,1-2 0-15,1-3 0 0,3 2 0 0,-2-3-2 16,0-1-1-16,0 2-5 0,0 3-5 15,-1 6-11-15,-1 4-24 0,-5 1-98 16,2 6-110-16,-1 3-266 0</inkml:trace>
  <inkml:trace contextRef="#ctx0" brushRef="#br0" timeOffset="-89430.48">21247 15782 380 0,'3'5'108'0,"0"-1"5"0,-2-3-43 0,3 1-12 16,-1-2-9-16,1-2-8 0,1-2-9 15,1-2-5-15,3-1-5 0,-1-3-2 16,1-1-4-16,1-2-3 0,0-1-1 15,-1-1-2-15,1-2-3 0,-1-1-1 16,-2 0-3-16,1-2 0 0,-1-1-1 16,-1 1-1-16,-2 0-1 0,1 3 1 0,-2-1-1 15,1 6 0-15,-1 2 1 0,-1 3-2 16,-1 3 1-16,1 4-1 0,-1 1 1 16,1 2-1-16,1 3 0 0,0 3 0 15,1 3 0-15,0 4 1 0,1 0 0 16,0 2-1-16,0 1 2 0,-2-1-1 15,1-1 0-15,0-2 0 0,-1-1 1 16,0-2-1-16,0-1 0 0,1-2 0 16,-1-3 0-16,0-2 1 0,2-3 1 15,0-2 1-15,4-3 2 0,1-3 0 0,1-2 0 16,1-2 0-16,3-4 0 0,1-1-1 16,1-4-1-16,0-2-2 0,-1-5 1 15,0-2-1-15,0-3-1 0,0 1 1 16,-1 2-1-16,-3 0 1 0,-5 5-1 15,2 6-3-15,-3 5-4 0,-1 3-8 16,-2 4-10-16,-1 6-14 0,-2 2-108 16,-2 6-115-16,-5 2-273 0</inkml:trace>
  <inkml:trace contextRef="#ctx0" brushRef="#br0" timeOffset="-88351.48">21469 16102 475 0,'1'-7'120'0,"-1"0"6"16,0 1-64-16,-1 2-15 0,1 1-9 15,1-1-8-15,-3-1-7 0,3 4-6 16,-1 3-4-16,1 1-5 0,1 3-2 0,0 2-4 16,-1 2 0-16,4 9-1 0,-2-3 2 15,-2 2 0-15,0 4 1 0,0 0-1 16,-1 2 1-16,0 0 0 0,0-2 0 15,5 2-1-15,0-3-1 0,1-4 0 16,-1-2 0-16,1-3-1 0,1-2 0 16,-1-3-1-16,-6-4 1 0,1-1 0 15,-1-1-1-15,0-1-1 0,0 0-3 16,0 0-2-16,0 0-3 0,-5-1-6 0,-1 0-6 16,-2 0-9-16,0 2-20 15,-4-2-39-15,-1 1-49 0,-3-2-89 0,4 2-190 16</inkml:trace>
  <inkml:trace contextRef="#ctx0" brushRef="#br0" timeOffset="-88053.58">21381 16312 404 0,'-2'0'107'0,"1"-1"5"16,0 1-54-16,1-2-12 0,0 2-7 16,-1 0-7-16,2 0-8 0,0 0-5 15,0 2-4-15,2-1-2 0,-1 4-2 16,2 0-3-16,0 1 1 0,-1 1-2 15,1 2-1-15,1 2-1 0,-1 1 0 16,-1-1-1-16,1 3 0 0,-1-3 0 16,-1 0-1-16,-1-1 0 0,2-2-1 0,-2 0 0 15,0-2 0-15,0-4-1 0,-1 1 1 16,2-1-1-16,0-2 3 0,2-1 3 16,2-4 1-16,2-1 1 0,2-3 1 15,5 0 1-15,0-4 2 0,1-2-3 16,0 0-2-16,-1-1-1 0,1 0-2 15,0 0-1-15,-1-2 0 0,1 0-6 16,3-1-10-16,-1 3 11 0,2-3-148 0,0 3-128 16,-4-4-329-16</inkml:trace>
  <inkml:trace contextRef="#ctx0" brushRef="#br0" timeOffset="-86641.46">21947 16796 413 0,'-3'-2'105'0,"0"1"2"0,3-1-59 15,5 0-13-15,1 1-11 0,9-2-5 16,4 2-7-16,3 0-2 0,5-2-1 16,3 1 2-16,1 1-1 0,2 1 0 15,-1 1-1-15,4-1-1 0,1-3 0 16,5 1-1-16,12-3-1 0,20 3 1 15,8-1 0-15,10-3 0 0,21 0-1 16,15 5 0-16,12-1 0 0,10 1-2 16,-1 1-1-16,12-4-1 0,15 3 0 0,-6 2-1 15,-7-2 0-15,-3 0-1 0,-5 2 1 16,-14 0 0-16,-15 2-1 0,-21 1-1 16,-16-4 0-16,-10-2 0 0,-12 2-2 15,-14-1 1-15,-4-1-1 0,-8-3 1 16,-8 1 0-16,-3 2 1 0,-6-1 0 15,-7 1 0-15,-2-1 1 0,-8 0 0 16,0-1 0-16,-1 0 0 0,-1 0 0 0,0 1 1 16,-2-1-1-16,2 0-4 0,3 1-4 15,-2-1-4-15,2 0-12 0,1 1-44 16,1-2-59-16,-2 0-92 0,0 0-206 16</inkml:trace>
  <inkml:trace contextRef="#ctx0" brushRef="#br0" timeOffset="-86352.38">24971 16592 431 0,'-27'-6'115'0,"7"2"5"0,5 1-52 15,7-1-18-15,4 3-18 0,3 0-11 16,3 2-6-16,3 1-6 0,9 2-2 16,4 1-4-16,13 2 1 0,8 3 0 15,8 2 0-15,6 2 0 0,0-1-1 16,-4 2 0-16,-3 0-1 0,-7-3-1 15,-10 0 0-15,-8 0 0 0,-4-1-1 0,-7 1 1 16,-5 1 1-16,-6 2 1 0,-7 2 3 16,-4 3 1-16,-9 1 2 0,-8 2 1 15,-12 3 0-15,-7-1 0 0,-5 1-1 16,-2-2-2-16,1 0-2 0,6 0-2 16,6-2 0-16,11-3-3 0,10-1-8 15,9-3-9-15,7-3-4 0,6-3-120 16,4-4-113-16,11-8-287 0</inkml:trace>
  <inkml:trace contextRef="#ctx0" brushRef="#br0" timeOffset="-85736.24">27253 13967 592 0,'5'-6'131'15,"-1"2"2"-15,0 6-99 0,1 1-13 16,-1 7-1-16,-1 4 0 0,-1 5 0 16,-2 5-2-16,-2 5-2 0,1 4-1 15,0 6-1-15,1 1-4 0,2 3-2 16,3 4-3-16,5 2-1 0,4 0-1 0,4-2-4 16,1-3-9-16,2-4-14 0,-3-6-128 15,0-7-126-15,-2-7-320 0</inkml:trace>
  <inkml:trace contextRef="#ctx0" brushRef="#br0" timeOffset="-84917.07">25834 16375 556 0,'-4'-5'128'0,"0"0"2"15,6 1-87-15,3 3-17 0,7 0-8 16,4-1-4-16,5 2-5 0,9 0-2 0,4-1-1 16,11 2-1-16,3 1-1 0,0-1-1 15,-1-1-1-15,-3 1-1 0,-7 2 1 16,-8-2-1-16,-10-1 2 0,-9 0 3 16,-4 0 2-16,-6 2 1 0,-5 1-1 15,-6 5 1-15,-6 5-1 0,-5 3-2 16,-6 3-3-16,-6 6-2 0,-2 1 0 15,1 3-1-15,0-2 1 0,5-1-1 0,4-1 0 16,4-3 0-16,7 0 0 16,4-4 0-16,1 0 0 0,4-5 1 0,2 2-1 15,2-3 0-15,2-1 0 0,1 0 0 16,4-1 0-16,5-3 1 0,4 0-1 16,6-2 0-16,8-2 1 0,8 0-1 15,3-1 1-15,6-1-1 0,3 2 1 16,1-2-1-16,4 0 0 0,-4-3 1 0,1 1-1 15,-1-3 1-15,4 0-1 0,-1-1 1 16,-4-1-5-16,-5 1-8 0,-6 2-9 16,-9-1-93-16,-7 0-33 0,-16 2-104 15,-9-1-225-15</inkml:trace>
  <inkml:trace contextRef="#ctx0" brushRef="#br0" timeOffset="-84438.41">26958 16752 554 0,'-2'-12'130'0,"0"1"4"16,2 1-84-16,1 2-16 0,3 2-7 15,1 0-3-15,-2 1-4 0,5 2-5 16,0-1-3-16,5 1-3 0,-1 3-3 16,1 3-2-16,2 1-1 0,4 2-2 0,-2 4 1 15,-4 2-1-15,-2 4 0 0,-8 2 0 16,-4 4 0-16,-7 2 0 0,-9 3 0 15,-4 2 0-15,-3 1 0 0,-1 1 0 16,3-2-1-16,-1-2 1 0,3-2-1 16,4-1 1-16,1-4-1 0,3-3 0 15,3-3 0-15,3-2 0 0,2-2 1 16,4-2-2-16,5 0 1 0,4-4 0 16,6 2 0-16,7-4 0 0,7 1 0 0,11-2 0 15,10 1 0-15,4 1 0 0,3-1 1 16,2-1-1-16,-4 3 1 0,-1-1-1 15,-10-2-4-15,-9 0-10 0,-7-2-124 16,-8 2-10-16,-7-2-106 0,-13 0-225 16</inkml:trace>
  <inkml:trace contextRef="#ctx0" brushRef="#br0" timeOffset="-43548.75">7397 9514 388 0,'-4'-4'90'0,"-4"-2"1"16,2 1-59-16,0 0-13 0,1 2-7 16,2 0-5-16,-1-1-1 0,-2-2 2 15,5 3 1-15,-2-1 2 0,1-3 3 0,-1-2 1 16,1 0 1-16,0-2 0 0,2-1-2 15,0-2-2-15,3 0-2 0,1-1-4 16,1-4-1-16,1 0-2 0,2 0-1 16,3-2-1-16,2-1 0 0,0-1 0 15,1 1-1-15,0 2 1 0,2 0-1 16,-2 2 0-16,-1 2 0 0,-1 4 0 16,-3 2 0-16,1 1-1 0,-1 3 0 0,1 0 0 15,-1 1 1-15,3 0-1 16,2 0 0-16,1-1 1 0,5 1 0 0,2-2 0 15,1 1 0-15,4-2 0 0,3 0 0 16,-1 3 1-16,1 0-1 0,1-1 1 16,-1 2-1-16,2-1 0 0,-1 1 0 15,-2 2 0-15,1-2 0 0,-3 1 1 16,-2 0-1-16,-1 3 0 0,0-1 0 16,-2 0-1-16,0-1 1 0,2 2 0 0,1-1 0 15,1 1-1-15,3-1 1 16,-2 1 0-16,3 2 0 0,-2 2 0 0,-1 2 0 15,-1 0 0-15,0 3 0 0,-2 1 0 16,2 1 0-16,-1 2 0 0,-1 2 0 16,2 2-1-16,-1 4 2 0,-1 4-1 15,-1 3 0-15,-3 0 1 0,-1 6-1 16,-2 0 0-16,2 3 0 0,-2 2 0 16,0 1-1-16,1 0 1 0,1 2-1 0,1-3 1 15,-1 0 0-15,-2-4-2 0,-1 0 1 16,-3-5-1-16,-3 1 0 0,-2-3 0 15,-4 2 0-15,-4-2 0 0,-5 2 1 16,-4-1 1-16,-4 2 0 0,-7 1 0 16,-4 1 1-16,-5 4-1 0,-5-4 1 15,-4-2 1-15,-5-2-1 0,-3-2 0 16,-3-2 0-16,-3-4 0 0,-8-5 0 16,-1 1 0-16,-5-2-1 0,0-7 1 0,-5-3 0 15,-3-6 0-15,-5-5 0 0,1-8 0 16,-2-8 0-16,1-11 1 0,3-6 2 15,3-12 2-15,8-5 0 0,11-9 1 16,10-5 0-16,12-5-2 0,12-5-9 16,15-6-113-16,15-3-101 0,17-2-266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32:22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22386 5329 372 0,'58'0'88'16,"-3"-4"0"-16,8 0-28 0,0 6-53 15,9 0-5-15,11 0-1 0,7 2 0 16,1 1 0-16,7-1 0 0,1-1 1 0,12-1 0 15,7 1 1-15,-1 2 0 0,3-1-1 16,8-2 1-16,4 1 0 0,3 2-1 16,3-2-1-16,3 1 0 0,3-1-1 15,2-1 0-15,3 2-1 0,4-3 0 16,-2-2-1-16,-1 0 1 0,-4-3 0 16,0-1 0-16,1-2 1 0,-7 0-1 15,-2-1 1-15,-3-2 0 0,-5-1 0 16,-6-3 1-16,-1 2 1 0,-6-1 1 0,-10 0 4 15,-6 0 3-15,-6 2 2 0,-2 1 1 16,-8 4 1-16,-7 0-1 0,-5 2-1 16,-2 0-3-16,-2 0-2 0,-2 0-1 15,-6 2-3-15,-3 2 0 0,0 2-1 16,-3 1 0-16,-2 3-1 0,-5 4 0 16,-5 5 0-16,-3 3-1 0,-6 1-1 15,-6 1 1-15,-5 2-1 0,-2 4 0 0,-1 3 0 16,-4 4 0-16,-3 2 0 0,1 2 0 15,-3 4 0-15,-1 5 1 0,0 3 0 16,-3 6 1-16,0 4-1 0,1 8 1 16,-3 3-1-16,1 5 1 0,-1 1-1 15,2 6 0-15,2 4 0 0,0 4 0 16,-1 0 0-16,-1 2-1 0,3 8 1 16,2 6 0-16,1-2-1 0,-1-1 1 0,4 1 0 15,2 3-1-15,5 2 1 0,-3-3-1 16,-1-5 1-16,-2-1-1 0,-1 4 1 15,-4-1 0-15,-1-5 0 0,-1-3 0 16,-1 0 0-16,-2-2 0 0,1-1 0 16,-1-3 1-16,0-7-1 0,-2-2 1 15,1-2 0-15,1-7 0 0,0-3 0 16,0-6 0-16,1-5 0 0,-1-4 0 0,0-5-1 16,-2-5 1-16,0-3-1 0,-2-5 1 15,-4-5-2-15,-3-4 1 0,-4-5 1 16,-5-2 1-16,-8-6 0 0,-10-2 0 15,-11 0 1-15,-10-1 0 0,-9 1 1 16,-5-1-2-16,-9-3-1 0,-9-1 0 16,-10-1 0-16,-1 0-1 0,-3-2 0 15,-11-4 0-15,-13-1 0 0,-4 5 1 0,-2-3-1 16,-5-3 1-16,-8 0-1 0,-6-1 1 16,-6-1-1-16,-2 0 1 0,-3-1 1 15,-12-1 0-15,-1 3 1 0,1-1 1 16,-9 0 1-16,3 5-1 0,4 0 1 15,-4 1 0-15,4 7 0 0,2-2-2 16,-9 5 0-16,9 7 0 0,2 2 0 16,-1 6-2-16,0 3 1 0,9 1-1 0,2 4-1 15,11 1 1-15,3-5-1 0,10 1 1 16,9-3-1-16,9-2 0 0,0-6 0 16,9 0 0-16,13 0 1 0,9-7-1 15,4-5 1-15,5-1-1 0,8-5 1 16,11-2 0-16,3-7 0 0,1-6 0 15,5-1 0-15,7-6 1 0,3-2-1 16,2-7 1-16,6-4 0 0,10 0-1 16,4-6 0-16,6-7 0 0,5 1-1 15,5-6 1-15,6-5-2 0,3-6 1 0,3-7 0 16,4-2-1-16,2-5-1 0,1-4 0 16,-2-5 0-16,-2-3 0 0,-1-2 0 15,0-5 1-15,-3-1 0 0,-5-5 1 16,-5-4 1-16,1-5 1 0,-1 2 2 15,-5-1 1-15,-3-2 0 0,-1-2 1 16,3 0 0-16,2 5 0 0,-1-1-1 16,-1 1 0-16,6 2-1 0,4 2 0 0,0 3-1 15,-2 2 1-15,-3-1-1 0,-2 5 1 16,0 3-1-16,-4 5 0 0,-4 8 0 16,-2 3 0-16,-7 3-1 0,0 6 1 15,-4 4-2-15,-2 3 0 0,-4 2 0 16,-1 0 0-16,-2 3 0 0,0 6-1 15,2 6 1-15,3 1 0 0,3 4 0 0,4 0 0 16,6 3-1-16,8 2 0 0,11 0-1 16,11 2 1-16,12-2-1 0,18 0 1 15,18 1-4-15,26 5-4 0,28 1-24 16,28 1-101-16,33 1-107 0,22-1-272 16</inkml:trace>
  <inkml:trace contextRef="#ctx0" brushRef="#br0" timeOffset="5065.45">2978 13997 291 0,'7'-8'66'0,"2"1"1"0,-1-2-45 16,3 1-8-16,3 2-3 0,4-2 0 15,5 1 0-15,5-1 0 0,3 1 0 16,3 1 1-16,4-1-2 0,0 2 0 16,3 1-2-16,-2 2-1 0,-1 0-2 15,3 2-1-15,-2 3-1 0,3-1-1 0,3 1 0 16,2 0-1-16,4 2 0 0,-1-1 0 16,3 1-1-16,2-1 1 0,-1 0 0 15,-2 0-1-15,0-3 1 0,-1-1-1 16,6-1 1-16,-3 0 0 0,1-3-1 15,1-2 0-15,0 2 0 0,-1 1 1 16,-2 0-1-16,-5 1 0 0,1-3 0 0,1 1 0 16,2 1 0-16,-1-1 1 0,-1 0-1 15,-2-1 0-15,1 2 0 0,-3-1 1 16,-3 3-1-16,-6 1 0 0,-2 0 1 16,0 0-1-16,-2-2 0 0,0 1 0 15,-1 0 0-15,0-3 1 0,1-1-1 16,-1 2 0-16,0-2 0 0,2 0 0 15,-4 0 0-15,2 1 0 0,0 2 0 16,-1-1 0-16,0 2 0 0,-1 1 0 16,0 0 0-16,-2 1 0 0,-1 0 0 15,-3 2 0-15,-1-1 0 0,-2 1 0 0,-3 1 0 16,-2-1 0-16,-3 3-1 0,-2 1 0 16,-3 0-1-16,0 0-1 0,-5 2 1 15,1 1 0-15,-2 1 0 0,2 0 0 16,-3 1 1-16,2 2 1 0,-1 0-1 15,1 1 1-15,-1 0-1 0,1 1 1 16,-1 0 0-16,1 1 0 0,-2 0 0 16,0 1 1-16,-1-1 1 0,0 1 1 15,-2 3 0-15,-2 1 0 0,0 2 1 0,1 0 0 16,1 2-1-16,1 1 0 0,0 1-1 16,2 1-1-16,0 0 1 0,2-2-1 15,-2 1 0-15,-1 0-1 0,0 0 0 16,-2 0 1-16,-1-2 1 0,-2 0 0 15,0-2 2-15,-2 1 0 0,-1-3 1 16,-1 0 0-16,0-1 0 0,0-3 0 0,2 0-2 16,1-1 1-16,1-1-1 0,3-1-1 15,0-2 1-15,1-1 0 0,1-2-1 16,1-1-1-16,-1 0 1 0,2-3-1 16,-1 0-1-16,0-1 1 0,-1-2-1 15,0 2 0-15,0-1 0 0,-1 0 0 0,-2-2 0 16,2 2 0-16,0 1 0 0,-2 1 1 15,2 0-1-15,-1 1 0 0,-1 1 0 16,1 0 0-16,-1 1 1 0,1-2-1 16,-6 2 0-16,5-2 1 0,-1 1-1 15,-1-2 0-15,0-1 0 0,0 1 1 16,-1-1-1-16,3 0 0 0,-4-1 0 16,1-1 0-16,0 2 0 0,-3 0 0 15,1-1 0-15,-2-1 0 0,-2 0 1 0,-2 1 2 16,-4-2 1-16,-3 0 2 0,-1 0 0 15,-4 0 2-15,-2 1 0 0,-3-1-1 16,-5 1 0-16,-2-1-3 0,-2 3 0 16,-3-1-2-16,2-1 0 0,-1 1-1 15,0-3 0-15,2 2 0 0,2-3 0 16,-3-2-1-16,1 0 1 0,-5 0-1 16,0-1 0-16,-3 3 1 0,1-1-1 0,2 0 3 15,0 1 0-15,1 0 2 0,2 1 0 16,-1-1 1-16,3 1 0 0,-1 0-1 15,-1 1-1-15,-4-2-1 0,-2 2-1 16,1 0-1-16,1 1 0 0,0-1 0 16,3 0 0-16,-2-1 0 0,5-1 0 15,2-1-1-15,0-1 0 0,-2-1 0 16,0 0 1-16,-5 0-1 0,0 1 0 16,-1 1 0-16,1 0 0 0,-1 2 0 0,1-1 0 15,1 3 0-15,2-1 0 0,1-1 0 16,1 2 0-16,2-1 0 0,0-1 0 15,-3 2 0-15,2 1 0 0,-1 0 0 16,2 1 0-16,2 3 1 0,1-1-1 16,2 3 1-16,2 0-1 0,1-2 1 15,3 2 0-15,2 0-1 0,-3-1 1 16,3-1-1-16,1 0 1 0,3-2-1 0,2 0 0 16,-1-1 0-16,4 0 0 0,3 0 0 15,-1-4 0-15,-1-1 0 0,2-1 0 16,-1-1 1-16,2 1-1 0,-2-2 1 15,1-5-1-15,2 1 2 0,0-2 1 16,-2-7 0-16,5-1 2 0,2-6 0 16,4-4 1-16,4-9 0 0,3-3 0 0,3-6-1 15,6-1-1-15,-3-5-1 0,0-2 0 16,-3-6-1-16,-1-2-1 0,-4-6 0 16,-1 2 0-16,-2-2 0 0,0 0 2 15,0 6-1-15,1 5 1 0,0 11 0 16,1 9 0-16,0 6 0 0,-2 7-4 15,0 9-23-15,0 3-100 0,1 9-103 16,0 2-263-16</inkml:trace>
  <inkml:trace contextRef="#ctx0" brushRef="#br0" timeOffset="14266.24">6321 15815 300 0,'1'0'82'0,"0"0"4"0,0-1-24 0,-1 1-34 15,0-1-8-15,2 1-5 0,-2 0-7 16,0 0-4-16,0 1-4 0,-2 1 0 15,1 2 2-15,-2 0 0 0,-2 2 1 16,-2 1 1-16,-2-1 1 0,-1 3 0 16,-3 1-1-16,2 1-1 0,-2-1 0 15,-2 0-2-15,-1 1 1 0,1 0 0 0,1 0-1 16,-4-3 1-16,0 2 0 0,0-1 0 16,-3-1 0-16,0 1 1 0,-3 0-1 15,0-2 1-15,-3-1 0 0,-2 0 0 16,-1-1-1-16,-2-1 1 0,0 0 0 15,-3-3 0-15,2-1 0 0,-4 0 0 16,2 0 2-16,0-1-1 0,1-2 1 16,-1 1-1-16,2-1 1 0,1 0-2 15,3-2 1-15,-3-3-2 0,-3 1 0 16,1-3 0-16,-3 0-1 0,-1-1-1 0,-1-2 1 16,-4-1-1-16,-1-1 1 0,3 2 0 15,1-1 0-15,3 1 0 0,4 1 1 16,1-1 0-16,5 5 1 0,5-3-1 15,0-1 1-15,2 0-1 0,1-1 1 16,-2 0-1-16,1 0-1 0,2 1 0 0,-1 0 0 16,4 4 0-16,2 0 0 0,1 2 0 15,2 0-1-15,1 1 0 0,3 0 1 16,-1-1-1-16,2 3 0 0,-1 0 0 16,1 1 0-16,2-1 1 0,0 2 0 15,0 1 0-15,2 1 1 0,0-2 1 16,1 1 0-16,-2 1 0 0,2-1 0 15,0-1 0-15,0 2-1 0,0-1-1 16,2 0-1-16,-1 1 1 0,1-1-1 0,2 2 1 16,0-1 0-16,2 1 1 0,0 0 0 15,1 1 0-15,-1 0 0 0,3 0 0 16,0 2-1-16,1 1 0 0,1 2 0 16,2 0 0-16,2 2 0 0,2 4 0 15,2-1-1-15,3 2 1 0,0 0-1 16,2 0 1-16,5-1 0 0,1 2-1 15,2-1 1-15,4 0 0 0,0 1 0 16,2 0 0-16,0 0 1 0,-1 0 0 0,1-3-1 16,-1 1 1-16,-3-1 0 0,-1-2-1 15,-3 0 0-15,-2-1 1 0,-2-1-1 16,-4-2 0-16,-1-1-1 0,-1-1 1 16,-1-1 0-16,2-2-1 0,0 0 1 15,5-1 0-15,-1-1 0 0,2 0-1 16,-2 1 1-16,3 0 0 0,-1 1-1 15,0-2 1-15,-4 0-1 0,2 1 0 0,-3-2 1 16,0-2-1-16,-3 2 0 0,0-2 0 16,-2 0 0-16,-1-1 0 0,0-2 0 15,-2 0 1-15,-1-2-1 0,-1 0 1 16,2-2-1-16,-2-1 0 0,1-1 0 16,-1-2 0-16,0 1 0 0,3-1 0 15,-2-1 0-15,2 1 0 0,-1 1 0 16,0 2 1-16,0 3-1 0,0-1 0 15,-1 3 0-15,-3 2 0 0,-2 0 0 0,1 2 0 16,-2 1 0-16,-2-2 0 0,-1 2 0 16,-3 0 0-16,3 0 0 0,-2-2 1 15,-2-1-1-15,3 3 0 0,-2 0 0 16,0 0 0-16,1 0 0 0,-1-1 0 16,0 2 0-16,2 2-1 0,-3-2 1 15,1 0 0-15,-1 1 0 0,0-1-1 0,-1 0-1 16,-1 0 0-16,0 1 0 0,-4 1 0 15,-3 1 0-15,-3 1 0 0,-2 1 1 16,-1 1 0-16,-3 1 0 0,-3 3 0 16,1 0 0-16,-2 1 1 0,0 1 0 15,-2 0 0-15,-5 2 0 0,1-3 0 16,-4-1 0-16,-2 0 0 0,-4-2 1 16,-4-2-1-16,-7 1 1 0,-4-1-1 15,-3-1 1-15,1-2-1 0,-1 0 0 0,0-3 0 16,1-3 0-16,4 0 1 0,3-5-1 15,-1 0 1-15,-2-5-1 0,-1 0 2 16,2-3-1-16,0-3 1 0,0-2-1 16,0-2 0-16,-1-3 1 0,7-1-1 15,0 1-1-15,1 3 1 0,3 1 0 0,3 2-1 16,3 6-1-16,7 2-9 16,1 6-45-16,6 1-63 0,7 4-91 0,4 1-221 15</inkml:trace>
  <inkml:trace contextRef="#ctx0" brushRef="#br0" timeOffset="21054.96">7141 15898 241 0,'8'-7'74'15,"1"0"5"-15,-4-2-18 0,0 3-8 16,-1 0-5-16,-2 0-3 0,2 2-5 15,-3 3-5-15,-1 0-5 0,0 2-5 0,-1 2-4 16,-3 0-6-16,-5 6-3 0,-2-1-3 16,-3 5-1-16,-5 1 1 0,-3 1-2 15,-4 0-2-15,0 0-2 0,-2-3 0 16,-1-2-1-16,-2-2-1 0,-1-4 1 16,-1 0-1-16,1-5 1 15,-1-3-1-15,-3-2 0 0,3-3-1 0,-2-1 1 16,3-2 0-16,2-4-1 0,1 0 1 0,3 0-1 15,4 0 1-15,3 1-1 0,4 1 1 16,1 1 1-16,3 3 0 0,1 3 2 16,3 2 0-16,2 3 0 0,4-2-1 15,-2 3 0-15,3 3-2 0,3 1-1 16,1 3 0-16,2 2-1 0,4 4 0 16,-1 2 1-16,7 3 0 0,7 2 0 15,4-1 0-15,7 1 1 0,4-1-1 16,6-1 1-16,2-1 0 0,4-2 0 0,-1-2-1 15,-2 1 1-15,-1-4 0 0,-3-2 0 16,-3-3-1-16,-2-2 1 0,-2-5 0 16,-5-2-1-16,0-2 1 0,-4-2 0 15,-5 1 0-15,-5-3-1 0,-4 1 1 16,-1-1 0-16,-5 1-1 0,-5 0 1 16,0 0 0-16,-4 0-1 0,0 1 1 15,-3 1-1-15,-4 2 2 0,0 2-1 0,-4 2 0 16,-2 2 0-16,0 4 1 0,-5 1-1 15,0 1 1-15,-1 4-1 0,2-1-1 16,-2 1 1-16,-1 1-1 0,1-1 0 16,-1-3 0-16,-3 1 1 0,-2-3-1 15,-1-3 1-15,-4-1-1 0,0-2 1 16,-2-2 0-16,0-2 0 0,0-2 0 16,0 0-1-16,1 0 1 0,3-3 0 15,0 1 0-15,2 1 0 0,3-2-3 0,3 0-4 16,4-1-13-16,2 1-109 0,3 1-107 15,5 1-272-15</inkml:trace>
  <inkml:trace contextRef="#ctx0" brushRef="#br0" timeOffset="22623.17">9569 15877 247 0,'0'2'73'16,"0"2"8"-16,-2-2 0 0,-5 3-34 16,-1 1-8-16,-4 2-1 0,-7 2 0 15,-3-1-2-15,-8 1-7 0,-3 1-5 16,-6-2-4-16,-5-1-4 0,-6 4-2 0,3-3-3 15,-3 1-1-15,1-1-1 0,-2-1-2 16,0 0-1-16,1-3-2 0,-1-5-1 16,-5-4 0-16,-3-1-1 0,1-3-1 15,3-4 0-15,1 0 0 0,3-3-1 16,4 1 1-16,6-2-1 0,5-2 1 16,4 1 0-16,4 4 0 0,3-1 1 15,4 3 0-15,5 3 0 0,6 0 1 0,4 6 0 16,3 0-1-16,3 2 0 0,2 2-1 15,5 3 0-15,2 3 0 0,6 2-1 16,6 2 1-16,4 3-1 0,6 2 1 16,6 1 0-16,6-1-1 0,8-3 1 15,3 2-1-15,5-1 1 0,1-1-1 16,3-3 1-16,-1-3-1 0,-1 1 1 16,-4-2 0-16,1-4-1 0,0-3 1 15,-2-3-1-15,0 0 1 0,-3-1-1 0,-4-3 1 16,-2 0-1-16,-7 0 1 0,-5 0-1 15,-7-2 0-15,-6 2 0 0,-5-2 0 16,-2 2 1-16,-6 1-1 0,-3-1 0 16,-3 3 0-16,-1 0 1 0,-2 1 1 15,-4 0-2-15,1 3 1 0,0 2 0 16,-5 2-1-16,-3 1 1 0,-5-2-1 16,-6 4 0-16,-1 1 0 0,-10 0 1 0,-8-2 0 15,-9 0 0-15,-6 0 0 0,-1-1 0 16,-7-3 0-16,-5-3 0 0,-3-2 0 15,2-4 0-15,3-1 1 0,-2-5 0 16,4 2 1-16,6 0-1 0,3-2 1 16,6-1 0-16,3 1-1 0,4-2-2 15,6 1-2-15,0-3-6 0,4 1-10 16,1-3-112-16,5 3-108 0,5 0-274 16</inkml:trace>
  <inkml:trace contextRef="#ctx0" brushRef="#br0" timeOffset="28965">5629 16451 330 0,'6'-10'90'16,"-4"1"10"-16,-1 4-43 0,1 2-5 16,-2 3-3-16,0 1-4 0,-3 4-3 15,-3 6-8-15,-4 7-8 0,-3 7-8 16,-5 6-2-16,-4 2-4 0,-6 6-2 16,-3 2-3-16,1-1-3 0,-4 1-2 15,2-3-1-15,-1 0 1 0,2 2-1 16,3-2 1-16,2-4-1 0,4-2-1 15,1-4-2-15,3-4-1 0,2-6-3 0,2-6-6 16,1-2-8-16,2-7-49 0,-2-6-59 16,1-5-93-16,1-7-218 0</inkml:trace>
  <inkml:trace contextRef="#ctx0" brushRef="#br0" timeOffset="29178.07">5170 16475 395 0,'0'-11'102'15,"-1"3"3"-15,1 3-57 0,1 4-9 16,3 3-6-16,3 3-2 0,4 6-3 16,3 4-4-16,5 7-2 0,5 4 2 15,4 6-4-15,6 5-5 0,4 4-4 16,4 2-3-16,5 0-3 0,3 0-2 16,4-1 0-16,4 1-1 0,-2-5 0 15,-1-1-2-15,-1-3-4 0,-2-3-8 16,-7-2-56-16,-10-6-64 0,-10-1-100 0,-7-2-239 15</inkml:trace>
  <inkml:trace contextRef="#ctx0" brushRef="#br0" timeOffset="39151.1">23683 12686 394 0,'10'-5'94'0,"-8"0"-1"16,-10 0-41-16,-7 2-35 0,-3 0-11 16,-3-1-3-16,-4 1 2 0,-7-1 4 15,-2 0 3-15,2 3 2 0,4-1 1 16,2 0 0-16,0 2 0 0,2 2-4 16,5 1-3-16,4 0-3 0,1-1-2 15,0 2-2-15,2-2 0 0,2 2 0 0,1 0-1 16,3 1 1-16,1 0 0 0,2 0 0 15,-2 1-1-15,3 1 1 0,0 2-1 16,1 1 1-16,0-1-1 0,-2 5 0 16,3-2 0-16,0-1 0 0,-1 3 0 15,0 1 1-15,1 1-1 0,0 2 1 16,-2 3 0-16,2 2 1 0,-1 4 1 16,0 3 2-16,-2 1 0 0,1-2 2 15,-2 2 0-15,1-2 0 0,-5 3 1 0,3-1 0 16,-1 1-1-16,-1 2 0 0,-1 2 0 15,1 2-1-15,0 4 0 0,3 2-2 16,-2 2 0-16,1 2-1 0,0-3 0 16,3 3-1-16,0 0-1 0,2 1 1 15,0-1-1-15,2 1 0 0,-1 2 0 16,1 3 0-16,-1-1-1 0,1-2 1 16,-1-3-1-16,-1-1 1 0,0-3 0 15,0-2 0-15,-1 1 2 0,-3-1 0 0,0 0 1 16,1 3 0-16,-1 4 1 0,0 2-1 15,2-1-1-15,2 1-1 0,0-2 0 16,2-1-1-16,1-3 0 0,2 2 0 16,0 0 0-16,-1 1-1 0,3 2 1 15,-1 1 0-15,0 1-1 0,1-1 1 16,-1-4-1-16,-1-3 0 0,0-4 1 0,0 0-1 16,-2-1 0-16,-2-2 1 0,-1 0-1 15,0 5 0-15,0-1 1 0,-1 2-1 16,1 2 0-16,-2-3 1 0,0-1-1 15,1 0 1-15,0-4-1 0,1-4 0 16,-2 0 1-16,1-2-1 0,0 0 0 16,1-2 0-16,0 1 0 0,0-2 1 15,0-2-1-15,1 0 0 0,0-4 0 16,1-3 0-16,0-3 0 0,-1-3 0 16,0-2 1-16,1-4-1 0,-2-3 2 0,1-4 3 15,-1 1 2-15,0-1 3 0,1 0 2 16,-1 0 1-16,0 0 0 0,0 0-2 15,1 0-3-15,1 0-2 0,0-1-3 16,3 2-2-16,1 1-1 0,4 1 0 16,1 1 0-16,1-1 0 0,6 2 0 15,1 0 1-15,3-1-1 0,12-3 0 16,1 3 0-16,11-4-3 0,3 1-2 0,1-2-7 16,-2-2-7-16,5 3-13 0,-14-7-115 15,0-7-115-15,-16 1-288 0</inkml:trace>
  <inkml:trace contextRef="#ctx0" brushRef="#br0" timeOffset="40561.04">27276 12772 467 0,'-4'-1'103'16,"6"0"2"-16,0-2-75 0,7 1-14 16,5 2-8-16,6-1-3 0,6-4 0 15,3-3 0-15,7 1-1 0,5-2 1 16,5 1 0-16,6-2-2 0,0 2 0 16,0 2 0-16,3 3-2 0,-4 0 1 15,1 1-1-15,-7-2 0 0,-9-1 0 16,1 1-1-16,1 2 1 0,-7-1-1 0,-4 2 0 15,0 4 0-15,-6 0-1 0,2 6 0 16,-8 1 0-16,-5 5 0 0,-2 1 1 16,-2 6 0-16,-7 6 2 0,-4 8 0 15,4 5 0-15,0 7 1 0,3 3 0 16,1 5 0-16,4 5 1 0,4 0 0 0,8 7 1 16,-2 3 0-16,1 2 1 0,1 0 1 15,-1 4 0-15,1 4 1 0,-5 5 0 16,0-3 0-16,-2 0-1 0,-1-1 0 15,-1 5 0-15,-3 2-2 0,2 3 0 16,-2-1 0-16,0 3-1 0,-1-3 0 16,1 3 0-16,2 2 0 0,2 0 0 15,1-6 2-15,0-5 0 0,2-4 1 16,1 0 0-16,-1-5 1 0,0-3 0 0,-2-4 0 16,2-2-1-16,-2-2-2 15,0-1 0-15,-1-6-1 0,-1-3-1 16,-1-4-1-16,-1-3-1 0,-4-3 1 0,-1-1-1 15,-3 1 0-15,-3-5 0 0,-3 0 0 16,-1-7-1-16,-4-5 1 0,-2-6 0 16,0-5-1-16,-2-5 1 0,-2-6-1 15,-2-4 1-15,-2-3 0 0,-3-3-1 16,-7-1 0-16,-8-2 1 0,-9 0 0 0,-12-1-1 16,-6 2 0-16,-2 1 0 0,-7 3-3 15,-3-1-3-15,-1 2-4 0,-4 0-3 16,8 0-4-16,5 1-10 0,6 0-38 15,10-3-74-15,11-2-99 0,12-5-236 16</inkml:trace>
  <inkml:trace contextRef="#ctx0" brushRef="#br0" timeOffset="42272.03">21545 12894 511 0,'-6'-19'122'0,"0"2"4"0,-1 0-78 15,2 6-17-15,4 7-9 0,1 4-6 16,3 4-6-16,5 5-4 0,3 3-3 0,6 5-2 16,1 5 0-16,3 4 1 0,0 3 1 15,0 2-1-15,-1 0-2 0,-3 0-3 16,-2-3-4-16,-2-2-10 0,1-3-17 16,-4-4-28-16,1-6-68 0,-2-3-91 15,0-5-208-15</inkml:trace>
  <inkml:trace contextRef="#ctx0" brushRef="#br0" timeOffset="42509.07">21875 12802 391 0,'7'-19'106'0,"-1"7"3"16,-2 1-38-16,-1 5-29 0,-3 2-21 16,0 4-8-16,1 5-2 0,-1 2 0 15,-3 4 2-15,0 7 3 0,-5 6 3 16,0 7 3-16,-5 6 0 0,-1 5-2 15,-4 4-3-15,2 5-3 0,0-1-4 0,-1 1-1 16,1-4-3-16,1 4-2 0,2-1-1 16,-2 1 0-16,2-2-1 15,2 1 1-15,1-5-3 0,0-5-3 0,3-5-7 16,2-8-8-16,1-5-35 0,3-7-85 16,-1-9-105-16,4 0-249 0</inkml:trace>
  <inkml:trace contextRef="#ctx0" brushRef="#br0" timeOffset="42760.42">21927 13228 556 0,'0'-2'125'0,"-3"-3"0"16,2 4-95-16,0 4-8 0,-1 6-2 0,1 3-4 15,-3 5-1-15,2 7 0 0,0 4 1 16,-1 5 1-16,1 3-3 0,2 0-4 16,0-1-2-16,2 1-2 0,2-4-2 15,2-4-1-15,3-2-2 0,0-4-4 16,1-2-10-16,1-4-17 0,-1-4-114 16,0 0-116-16,-1-3-292 0</inkml:trace>
  <inkml:trace contextRef="#ctx0" brushRef="#br0" timeOffset="43391.97">21612 14946 451 0,'5'-25'118'0,"-2"-2"5"15,1 3-56-15,1 0-19 0,-1 6-13 16,-1 3-10-16,1 5-6 0,2 3-5 15,2 6-4-15,1 2-1 0,1 6-1 16,3 3-2-16,-1 9 0 0,1 5-1 16,1 6 1-16,-2 4-2 0,-1 3 0 15,-1 1-1-15,0 0-5 0,-1-3-4 0,-2-3-6 16,0-5-12-16,-1-3-18 0,1-5-33 16,-1-3-63-16,-3-7-91 0,2-4-203 15</inkml:trace>
  <inkml:trace contextRef="#ctx0" brushRef="#br0" timeOffset="43619.97">21887 14898 478 0,'4'-20'117'15,"-3"3"0"-15,0 6-67 0,-1 5-20 0,3 3-14 16,-2 8-5-16,-1 5-2 0,0 5-1 16,-2 7 2-16,-2 8 3 0,-2 6 2 15,-5 9 3-15,-2-1 0 0,-3 4-1 16,0 4 0-16,-5-2-2 0,1 4 0 15,-3 0-3-15,0 1-2 0,2 1-1 0,0-2-2 16,0-4-2-16,4-3-1 16,1-6-1-16,3-6-5 0,4-3-5 0,2-5-7 15,4-5-8-15,4-1-21 0,4-7-104 16,4-8-113-16,3-2-268 0</inkml:trace>
  <inkml:trace contextRef="#ctx0" brushRef="#br0" timeOffset="44034.51">22058 15477 556 0,'-5'-15'128'0,"1"2"2"0,3 0-83 16,4 2-23-16,4 2-9 0,5 0-3 16,3 2-3-16,4 2-2 0,0 2-1 15,3 6-1-15,1 3 0 0,-4 2-1 16,-2 5 0-16,-2 3 0 0,-1 2-1 16,-6 2-1-16,-2-1 0 0,-3 5 1 15,-4-2 1-15,-7 0 1 0,0-1 1 16,-5-1 1-16,-1-2 2 0,1-1 1 15,-3-3 0-15,2-2 1 0,0 0-2 0,3 0 0 16,2-3-2-16,2-1-1 0,1-2-1 16,6 2-2-16,4 0 1 0,4-2-1 15,7 1 0-15,5 2 0 0,4-3-1 16,8-1 1-16,5-4-1 0,4-2-5 16,4 0-6-16,7-2-8 0,1 0-10 15,1 0-27-15,-5 0-103 0,-5 5-115 16,-8 2-275-16</inkml:trace>
  <inkml:trace contextRef="#ctx0" brushRef="#br0" timeOffset="45474.09">24195 11578 427 0,'-1'-12'113'0,"2"0"3"0,3-1-52 0,1 1-19 16,3 0-15-16,4 0-9 0,4-1-5 16,2 3-4-16,1 2-3 0,1-1-1 15,0 4-1-15,-1 3-1 0,-1 4-1 16,-1 3 0-16,0 5-1 0,1 2-1 15,2 7-1-15,0 2 1 0,-2 1-1 0,-4 2 1 16,-6 2 1-16,-4-1-1 0,-8 1 0 16,-4 1 1-16,-6-3-1 15,-1 0 0-15,1-2 0 0,0-1-1 0,3-4 0 16,2-1 0-16,3-6 0 0,0-2-1 16,2-2 1-16,2-2 0 0,0-3 0 15,0-1 0-15,2-2 0 0,3-6 0 16,-1-1 0-16,4-7-1 0,3-5-1 0,3-5 0 15,6-1-2-15,4-4 0 0,0 2 0 16,1-6 0-16,-2 7 0 0,-3 1 0 16,-3 2 1-16,-4 3 1 0,-3 5-1 15,-5 2 1-15,-1 8 0 0,0-1 1 16,-2 6-1-16,1 2 0 0,-1 2 0 16,-2 3 2-16,1 5 2 0,-1 5 1 15,1 5 2-15,0 2 0 0,0 1 0 16,-1 4 0-16,2-1-2 0,2 2-1 15,3 1-2-15,2-2 0 0,5 0-1 0,3 0 0 16,2 0-4-16,3-1-8 0,2-4-10 16,-4-3-48-16,3-3-73 0,-2-3-107 15,-3-5-244-15</inkml:trace>
  <inkml:trace contextRef="#ctx0" brushRef="#br0" timeOffset="45673.95">24843 11806 513 0,'-1'-8'129'15,"-2"3"3"-15,2 2-45 0,0 0-60 16,1 5-12-16,1 2-3 0,-1 3-2 16,2 5-1-16,0 5-1 0,0 3 0 15,2 3 1-15,-2 3 1 0,3 2-3 16,1 3-2-16,0-4-1 0,1-1-1 16,1-2-1-16,0-1 1 0,-1-5-2 0,0-1-6 15,-2-4-8-15,1-2-35 0,1-4-94 16,-3 2-112-16,0-6-277 0</inkml:trace>
  <inkml:trace contextRef="#ctx0" brushRef="#br0" timeOffset="47969.03">26763 11662 505 0,'2'-17'118'16,"1"-1"2"-16,2 1-74 0,1 0-16 0,3 1-10 16,1 1-5-16,1 1-2 0,1 1-4 15,2 2-1-15,-1 4-2 0,3 4-3 16,1 5 0-16,2 2-1 0,-1 8-1 15,-2 2 0-15,-1 4-1 0,-3 1 1 16,-1 3 0-16,-5 0 0 0,-2 2 0 16,-1-1 0-16,-5 2 0 0,1-2 1 0,-1 0-1 15,-4-2 0-15,-1-3 0 0,2 0 0 16,-2-6 0-16,0-2 0 0,1-1 1 16,-1-3-1-16,4-2 1 0,0-3 0 15,0-2 0-15,3-2 0 0,2-2 0 16,-2-6 0-16,6-1-1 0,2-7 0 15,1 0-1-15,5-5 0 0,2-1 1 16,1-1-1-16,4 4 0 0,-5 0 0 0,-1 2 0 16,3 4 0-16,-3 1 2 0,-4 3 1 15,-2 3 2-15,-3 3 1 0,1 1 1 16,-2 3 0-16,-6 2-2 0,2 1 0 16,-1 4-1-16,1 2-3 0,-1 3-1 15,2 4 1-15,-2 3 0 0,1 2 0 16,0 6 1-16,3 1 0 0,2 2 0 15,2-1 0-15,5 4 0 0,1-2-2 16,4 1-6-16,1-4-7 0,2-3-18 0,0-3-111 16,-2-1-114-16,-1-6-285 0</inkml:trace>
  <inkml:trace contextRef="#ctx0" brushRef="#br0" timeOffset="48292.99">27419 11805 516 0,'5'-10'114'0,"-1"2"1"16,3 2-75-16,-1 2-25 0,2 6-7 15,0 1-2-15,-1 2 1 0,-1 4 1 16,-1 2 0-16,-1 5 0 0,-2 2 0 16,-2 1 0-16,-2 1 1 0,-1 2-2 15,-2 0 0-15,1 0 0 0,-4-2 1 16,1-1 0-16,-1-2 1 0,-1-2 1 15,0-1 1-15,0-2 2 0,1-2-2 0,0-2 0 16,2 0-2-16,3-2-1 0,3 0-3 16,1-1 0-16,2-2-1 0,6 3 0 15,2-4 1-15,3-1 0 0,5 1 1 16,5-2 0-16,2 0-1 0,4 0-1 16,0-3 0-16,3 3-2 0,-1 0 0 15,-4 3-1-15,-2-2-8 0,-5 0-7 0,-6 0-136 16,-8 5-125-16,-9-1-325 0</inkml:trace>
  <inkml:trace contextRef="#ctx0" brushRef="#br0" timeOffset="53568.36">24378 13003 466 0,'1'-18'118'0,"1"1"4"16,-1-1-63-16,0 5-13 0,0 2-9 16,-1 2-8-16,1 3-6 0,1 2-5 15,0 4-4-15,1 3-3 0,-1 5-4 16,3 6-3-16,0 4 0 0,2 7 0 15,1 5-1-15,-1 5 1 0,2 3-1 16,0 3-1-16,4-1 1 0,0 1-1 0,2-3-2 16,0 1 1-16,0-2 0 0,-3-2 0 15,0-3 0-15,-3-4 0 0,-2-2 0 16,-3-4 0-16,-2-6 1 0,0-5 0 16,-2-4 0-16,-3-4 0 0,1-6 1 15,-1-5-1-15,-1-6 0 0,1-7 0 16,-2-4-1-16,2-9 0 0,2-4-1 15,-1-5 0-15,0-4 0 0,4-5 0 0,-4 0 0 16,-2-2 0-16,-1 1 0 0,-4 5 1 16,-1 1 1-16,-1 7 1 0,-4 8 1 15,3 7 0-15,2 8 1 0,0 3-1 16,5 8 0-16,2 6-2 0,0 5 0 16,2 4-2-16,4 4 0 0,1 6-1 15,10 5 1-15,0 5 0 0,3 4 1 16,2 5-1-16,2 0 0 0,3 3-1 15,-3 2-10-15,-13 1-6 0,-4 0-132 0,-7 0-121 16,-1 1-317-16</inkml:trace>
  <inkml:trace contextRef="#ctx0" brushRef="#br0" timeOffset="58226.57">27124 13164 396 0,'2'-6'101'0,"3"-1"4"0,1-2-55 0,3 1-8 16,0-1-9-16,4-1-5 0,0 2-3 16,2-2-3-16,0 1-3 0,1 2-4 15,-1-1-3-15,1 2-2 0,0 3-3 0,1-1-1 16,0 3-3-16,0 2-1 0,2 1-1 15,-2 3-1-15,0 3 1 0,0 0-1 16,-2 3 0-16,-1 3 0 0,-5-1 0 16,-4 3 1-16,-2 0 0 0,-4 1-1 15,-6-1 1-15,-1 0 0 0,-5 0 0 16,1 0 0-16,-3-3 1 0,-1-2 1 0,-1-4 1 16,0-1 1-16,0-4 2 0,0-6 2 15,1-4 2-15,1-1 1 0,0-4 1 16,3-3-1-16,-1-3 0 0,5-1-2 15,2-1-2-15,2-2-2 0,5-2-1 16,5 2-2-16,5 1-1 0,5 1-5 16,3 5-9-16,3 3-1 0,4 10-131 15,-3 0-120-15,-3 3-307 0</inkml:trace>
  <inkml:trace contextRef="#ctx0" brushRef="#br0" timeOffset="63637.35">23569 15168 391 0,'14'-6'102'16,"-6"0"3"-16,0-1-48 0,-6 2-16 16,-2 1-13-16,-4 2-9 0,-2 0-6 15,-1 4-3-15,-2 0-4 0,-2 2-2 16,0 0-2-16,-4 0-1 0,1 3 0 16,-1 0 0-16,0 0 0 0,2 1-1 0,2-1 2 15,1 0 0-15,6 0 1 0,2 0 1 16,0-2 1-16,4 0 0 0,1-1 1 15,1-2 0-15,3 3-1 0,7-1 1 16,-1-1-1-16,2 2 0 0,-1 0 0 16,-1 0-1-16,1 1 1 0,-1-1 0 15,-3 1 0-15,1 2-1 0,0-2 0 16,0 1-1-16,0 2 0 0,-1-2-1 16,-3 1 0-16,-2 0-1 0,-2 0 1 15,-1 1-1-15,-2 1 0 0,-2 1 1 0,-6 0 0 16,0 0 1-16,-4 2-1 0,-1-1 1 15,0 0 0-15,-1-1-1 0,-7-3 0 16,3 2-1-16,-2-6 1 0,2 1-1 16,-2-1 0-16,2-1 0 0,-1-2 0 15,9 1 0-15,2-1 0 0,0-1-3 16,1-1-4-16,1-1-11 0,1-2-40 0,0-1-74 16,3-5-99-16,3-1-237 0</inkml:trace>
  <inkml:trace contextRef="#ctx0" brushRef="#br0" timeOffset="65149.07">23790 14843 409 0,'9'-11'106'0,"-2"1"4"0,2 0-49 15,-2 3-15-15,0 0-11 0,-3 2-6 16,0 3-5-16,-1 1-4 0,-3 1-4 16,0 2-4-16,-2 3-3 0,-1 1-4 15,-5 3-1-15,1 4-1 0,-3 6 0 0,-1 3 0 16,1 0-2-16,-2 1-3 16,2 2-7-16,0 0-33 0,2-2-86 0,-2-2-103 15,-1-1-252-15</inkml:trace>
  <inkml:trace contextRef="#ctx0" brushRef="#br0" timeOffset="65639.67">23880 15183 281 0,'17'-8'91'0,"-3"-3"5"16,-2-1-9-16,-3 3-30 0,-6-1-10 16,1 1-7-16,-5 2-7 0,1 1-7 15,0 3-4-15,-3 2-4 0,-1 2-4 16,-4 5-4-16,-2 2-2 0,-2 4-2 15,-4 4 0-15,-2 5 1 0,0 3 1 16,0 4 1-16,2 1 1 0,2 5-1 16,5 3 0-16,4 1-2 0,3 2-1 15,9-1-1-15,2 1-1 0,5-4-1 0,1-1-4 16,1-6-6-16,1-4-11 0,-1-4-48 16,-4-6-66-16,-1-4-99 0,-1-3-232 15</inkml:trace>
  <inkml:trace contextRef="#ctx0" brushRef="#br0" timeOffset="66749.98">23950 15279 489 0,'1'-11'118'16,"3"-1"2"-16,5 2-74 0,1-1-14 0,2 2-8 15,6 1-5-15,2 3-5 0,3 0-4 16,3 1-2-16,-4-1-1 0,0 5-1 15,-1 0-2-15,-5 3 0 0,-1 2 0 16,-4 1-1-16,-1 4-1 0,-1 3 0 16,-1 2 1-16,-2 1-1 0,-2 2 0 15,-3 2 0-15,-4 1 0 0,-4 0 0 0,-1-2 0 16,-1 1 0-16,1 0 0 0,0-3 0 16,2-1 0-16,2-5-1 0,1-2 0 15,0-3 1-15,1-1-2 0,1-3 1 16,-1-2 1-16,1-2-1 0,2-2 1 15,1-3-1-15,0-3 1 0,2-6-1 16,-1-3 0-16,2-2-1 0,1-3 1 16,3-3-1-16,2-3 1 0,1 2-1 15,2 2 0-15,1 2 0 0,-3 1 0 0,0 5 0 16,-4 3 0-16,-2 5 0 0,-2 4-1 16,-3 1 1-16,-1 3 0 0,0 2-1 15,-3 2 1-15,0 5-1 0,-2 0 2 16,1 5 0-16,-1 4 0 0,0 4 2 15,1 2 0-15,2 3 1 0,2 0-1 16,2 4 1-16,3 0-1 0,0-2 0 16,4-1 0-16,0 0-1 0,2-5-1 15,0 0-3-15,-2-4-6 0,1-4-7 16,0 0-20-16,-1-7-106 0,1 0-111 0,-1-4-275 16</inkml:trace>
  <inkml:trace contextRef="#ctx0" brushRef="#br0" timeOffset="67213.75">24454 15514 239 0,'8'-9'85'16,"-1"1"11"-16,-1 0-19 0,3 1-7 16,-2 0-4-16,-1 0-7 0,-1 1-9 0,-1 0-8 15,-2 1-5-15,1 2-3 0,-3 0-4 16,1 2-5-16,2 1-4 0,-1 4-4 16,0 2-2-16,2 5-3 0,-1 2-3 15,0 7-1-15,-1 1-1 0,0 3-1 16,-1 2 0-16,-1 1-2 0,0-2 0 15,0-2-3-15,0-1-5 0,-1-2-6 0,0-3-6 16,1-1-13-16,0-2-17 0,1-3-101 16,1-1-108-16,2-3-257 0</inkml:trace>
  <inkml:trace contextRef="#ctx0" brushRef="#br0" timeOffset="67522.88">24681 15150 455 0,'-2'-4'111'0,"2"3"2"15,0 0-63-15,3 2-17 0,0 3-9 0,4-1-3 16,0 5-3-16,2 3-2 0,-1 1 1 15,2 5-1-15,-3 4-2 0,1 3 0 16,-2 3-3-16,-2 6-1 0,-3 1-2 16,-2 4-1-16,-3 2-2 0,-1 0 0 15,-2 2-1-15,-3-2-1 0,0-6 0 16,-2-2-3-16,-1-4-4 0,1-4-6 16,0-5-10-16,2-2-77 0,1-5-40 15,0 0-100-15,4-1-215 0</inkml:trace>
  <inkml:trace contextRef="#ctx0" brushRef="#br0" timeOffset="70865.86">24909 15246 448 0,'1'-7'110'0,"-1"-2"2"0,3 0-63 15,-1 1-13-15,1-1-8 0,1 2-5 0,3-1-2 16,0-1-3-16,3 1-3 16,4 0-2-16,-2 0-3 0,3 3-2 0,4 3-2 15,-1-1-2-15,0 3-2 0,-2 3 0 16,0 3-1-16,-1 3 0 0,-2 2-1 15,-4 0 1-15,-4 5 0 0,-3 2 0 16,-3 3 1-16,-3 1-1 0,-3 0 1 16,-7 3-1-16,0 1 1 0,-1-1 0 15,-1-1 0-15,1-2-1 0,0-1 1 16,1-3-1-16,5-2 0 0,0-3 1 16,3-5-2-16,-1-3 1 0,4 0 0 0,1-3 1 15,1-2-1-15,1-2 1 0,2-4-1 16,3-3 1-16,4-1-1 0,-1-6 0 15,8-4 0-15,0-4-1 0,5-2 0 16,3-1 0-16,1-1 0 0,1 1-1 16,1 2 1-16,-6 3-1 0,1 4 0 15,-4 1 1-15,-4 3-1 0,-3 3 0 0,-3 2 2 16,-2 3 0-16,-2 1 1 0,-3 3-1 16,-1 2 1-16,-1 2 0 0,-3 5 0 15,0 2 0-15,-1 4 0 0,-1 3 0 16,-1 3 1-16,2 2-1 0,0 3 1 15,2 0-1-15,2 2 0 0,4 1 0 16,3-2 0-16,2 0 1 0,2-1-3 16,4-2-3-16,-1-1-5 0,1-5-4 0,1-1-14 15,-3-2-48-15,-1-4-66 0,0-4-100 16,-5-2-229-16</inkml:trace>
  <inkml:trace contextRef="#ctx0" brushRef="#br0" timeOffset="71264.42">25392 15481 421 0,'2'-6'112'0,"0"-1"4"0,-1 0-44 15,2 0-27-15,0 2-13 0,1-3-6 16,0 2-5-16,1 1-4 0,0 2-4 15,1 0-3-15,1 1-2 0,-1 2-1 16,3 0-1-16,-2 3-2 0,0 2-1 0,-3 4 0 16,-2 1 0-16,-4 5-1 0,-1 1 1 15,-5 4-1-15,0 0 0 0,-2 2 0 16,0 0-1-16,0-1 0 0,2-2 0 16,1-3-1-16,1-4 1 0,1 0-1 15,1-3 1-15,0-3 0 0,1 0 0 16,1-1-1-16,4 0 1 0,-2-3 1 15,2 0-1-15,1-2 1 0,2-2 0 16,3 1 0-16,1-2-1 0,4-2 1 0,4 2-1 16,1-2 0-16,1 2-1 15,8 1 1-15,-3 0 0 0,-1 1-1 0,-4-1-2 16,-4 1-6-16,-3 1-10 0,-1 0-107 16,-11 0-12-16,-3 3-95 0,-10-1-199 15</inkml:trace>
  <inkml:trace contextRef="#ctx0" brushRef="#br0" timeOffset="73280.41">25911 15298 373 0,'9'-3'93'0,"-3"1"4"0,1 0-51 0,-2 1-13 15,0 0-9-15,-2 0-1 0,-3 1-3 16,0 0-4-16,-4 1-2 0,-2 0-1 15,-2-1-3-15,-3 3-1 0,-3-1-5 16,-2-1-2-16,-3 1-1 0,1-2 0 16,-2 0 1-16,2-2-1 0,2 0-1 15,1-2 1-15,3 3-1 0,2-2 1 16,1 2 1-16,4 1-2 0,0 0-1 16,3 0-9-16,1 1-14 0,1 1-25 0,1-1-63 15,0-2-86-15,0-3-193 0</inkml:trace>
  <inkml:trace contextRef="#ctx0" brushRef="#br0" timeOffset="73470.75">25820 15165 419 0,'3'-4'108'0,"-1"2"2"0,-1 0-55 0,-1 4-15 16,0 0-9-16,2 3-5 0,-2 4-3 15,-2 3-2-15,1 4-1 0,1 4 1 16,-1 2-4-16,0 1-4 0,0 2-3 15,-1 4-3-15,1-2-2 0,1 1-2 16,0-2-1-16,0 0-4 0,0-3-7 16,-1 0-18-16,1-6-106 0,-1-4-109 15,-3-4-275-15</inkml:trace>
  <inkml:trace contextRef="#ctx0" brushRef="#br0" timeOffset="74753.31">26318 14941 420 0,'8'-14'107'0,"-2"1"4"0,-1 1-54 16,-2 2-15-16,1 1-9 0,-2 4-6 15,1 2-5-15,-3 4-3 0,-1 5-1 16,-3 5-3-16,-1 6-1 0,-1 5-2 16,-3 7 1-16,0 3 2 0,-3 3-2 0,3 1-2 15,-1 0-2-15,2-1-1 0,3 1 0 16,3-2-2-16,3 0-1 0,4-4-1 15,3 2-1-15,1-1 0 0,4-2 0 16,0-4 0-16,2-3 0 0,-2-5-3 16,1-2-2-16,-2-5-4 0,-1-4-4 15,-2-5-5-15,-3-3-7 0,-2-4-18 16,-3-2-47-16,-3-6-53 0,-5-2-94 0,-1 0-213 16</inkml:trace>
  <inkml:trace contextRef="#ctx0" brushRef="#br0" timeOffset="74927.85">26205 15181 497 0,'1'-3'121'0,"2"-2"1"0,3 2-72 16,1 0-18-16,3 2-10 0,4 1-9 16,-1 0-5-16,3 0-3 0,3 1-1 15,-1 2-2-15,1-2-5 0,-2 0-13 16,1-1-103-16,-1 0-6 0,-2-1-89 15,-4-2-184-15</inkml:trace>
  <inkml:trace contextRef="#ctx0" brushRef="#br0" timeOffset="75196.14">26712 14626 421 0,'2'-3'115'0,"1"1"-1"0,-3 1-28 15,-2 4-52-15,0 4-10 0,-5 3-9 16,-6 5-7-16,-6 3-2 0,-5 8 1 15,-4 3-6-15,-4 4-20 0,0 3-99 0,2 2-100 16,6 2-257-16</inkml:trace>
  <inkml:trace contextRef="#ctx0" brushRef="#br0" timeOffset="75824.28">26733 15141 341 0,'9'-11'103'0,"-1"-1"6"16,-2 1-15-16,-2 2-35 0,-3 3-18 15,-2 1-10-15,-3 4-6 0,-3 4-3 16,-2 4-4-16,-1 4-3 0,-2 2 0 16,0 6-2-16,-1 1-1 0,2 4 1 0,4 3-3 15,2 2-2-15,4 1-2 0,3 5 0 16,5-1-2-16,3 1-2 0,3-2-6 15,0-1-6-15,2-3-18 0,0-4-108 16,-3-8-110-16,-1-3-276 0</inkml:trace>
  <inkml:trace contextRef="#ctx0" brushRef="#br0" timeOffset="76326.1">26756 15199 482 0,'-1'-7'122'0,"2"-2"3"15,0 1-63-15,4 1-26 0,2 0-10 16,1 3-9-16,2 3-7 0,1 1-5 0,1 1-2 16,0 4-1-16,1 1-1 0,-1 3-1 15,0-2 1-15,-2 6-1 0,-1 0 1 16,-2 3 0-16,-3 3 0 0,-3-2 0 15,-4 3 1-15,-3 0 0 0,0 1 1 16,-4 0 0-16,2-1-1 0,-2-2 0 16,1 0-1-16,2-2 0 0,1-3 0 15,1-2 0-15,0-5 0 0,2-1 0 0,2-2 0 16,1-3 0-16,1-4 1 0,2-3-1 16,1-4 1-16,1-2-1 0,2-4 0 15,3-3 0-15,1-3-1 0,2-3 1 16,3-1-1-16,2 0 1 0,0 0-1 15,0 1 1-15,1 2-1 0,-2 2 0 16,0 4 0-16,-1 5-1 0,-3 3 1 16,-2 3-1-16,-3 2 0 0,-3 3 0 15,-2 5 1-15,-7 2 2 0,-3 3 1 0,-2 3 2 16,-3 4 1-16,-1 4 3 0,-1 4 0 16,1 2 1-16,1 0-1 0,3 2-1 15,3 2-2-15,3 1 0 0,3-1-1 16,3-2-1-16,3 0-1 0,3-3-3 15,3 2-7-15,6-5-10 0,0-4-17 16,-1-2-111-16,7-4-116 0,-4-5-284 16</inkml:trace>
  <inkml:trace contextRef="#ctx0" brushRef="#br0" timeOffset="77314.98">27143 15521 418 0,'3'-11'124'0,"0"1"4"0,1-1-12 16,1 4-64-16,1 2-15 0,1 3-7 15,1 3-8-15,0 3-7 0,1 5-3 16,0 6-2-16,-2 4-3 0,-1 1 0 16,-1 4-2-16,-1 0 0 0,-3 1 1 0,-1 0-2 15,-1-3-1-15,-2-1-4 0,2 1-8 16,-1 0-7-16,0-2-73 0,-1-2-55 15,2-2-107-15,-3 0-239 0</inkml:trace>
  <inkml:trace contextRef="#ctx0" brushRef="#br0" timeOffset="77690.98">27361 15118 440 0,'8'0'115'0,"0"1"5"0,0 4-55 16,0 3-16-16,-1 4-7 0,-1 6-6 16,-2 8-6-16,-4 6-7 0,-2 7-3 15,-2 9-5-15,-4 6-4 0,-3 5-2 16,-3 2-3-16,-6-3-3 0,-3-1-11 15,-12-1-14-15,-9-6-118 0,-8-6-117 16,-5-2-299-16</inkml:trace>
  <inkml:trace contextRef="#ctx0" brushRef="#br0" timeOffset="86614.12">27933 15157 211 0,'-2'-1'60'0,"2"-3"6"0,0 3-8 16,2-1-16-16,1 4-2 0,-3-4-2 0,-1-1 0 15,2 2 0-15,-1-1-2 0,-1-3-4 16,0 0-4-16,2-3-4 0,-1 0-4 16,2-2-3-16,1-5-3 0,3-2-3 15,4-5-3-15,5 0-4 0,7-7 0 16,12-3-2-16,10-3 0 0,7-1-1 16,5 1 0-16,6-1 0 0,2-1 0 15,0 6-1-15,-2 3 0 0,6 5 0 16,1 2 1-16,1 3-1 0,1 6 1 15,1 4-1-15,-1 3 1 0,-2 2-1 0,0 4 1 16,1 3-1-16,-3 4-1 0,0 3-3 16,-1 0-3-16,-1 3-5 0,-6 1-10 15,-11 1-20-15,-5 1-72 0,-6-2-85 16,-7 0-200-16</inkml:trace>
  <inkml:trace contextRef="#ctx0" brushRef="#br0" timeOffset="86968.03">29493 14688 339 0,'0'-15'94'0,"-1"3"4"0,1-1-38 16,-2 4-11-16,2-3-7 0,-1 4-7 15,0 0-7-15,1 4-4 0,0-1-5 0,0 2-4 16,1 1-5-16,-1 3-5 0,4 1-1 15,-1 1-2-15,2 2-2 0,6 0 0 16,3 1 1-16,2 1 0 0,7 2 0 16,3 1 0-16,2 0 0 0,4-1 1 15,-3 4-1-15,-1-5-1 0,-4 2 1 16,-6-5-1-16,-4 4-1 0,-4-1 1 16,-5 0 0-16,-7 1 1 0,-11 2 1 0,-4 1 0 15,-10 6 2-15,-10-3 0 0,-4 1 3 16,-1 1 0-16,-1 0 1 0,1 3-1 15,5-2 1-15,5-1-2 0,10-1 0 16,2 0-4-16,3 0-9 0,7-2-16 16,5-3-106-16,8-2-105 0,4-7-268 15</inkml:trace>
  <inkml:trace contextRef="#ctx0" brushRef="#br0" timeOffset="88512.45">30283 15156 403 0,'9'-10'113'0,"-3"-1"4"16,-1 0-48-16,-3 1-14 0,1 2-15 16,-4-1-10-16,-4 2-8 0,-1 3-8 0,-7 0-4 15,-3 3-4-15,-2 1-1 0,-3 3-2 16,-2 2-1-16,0 1 0 0,0-1-2 15,7 4 1-15,4 1 0 0,4 1-1 16,2-1 0-16,8-1 0 0,4 2 0 16,5-3 0-16,1 1 1 0,4-2-1 15,2 0 0-15,5 0 1 0,1 0-1 16,-3-1 0-16,0 1 1 0,0 1-1 0,-3 1 0 16,-3 2 0-16,0 0 0 0,-3 1 1 15,-2 2-1-15,-1 1 0 0,-3 1 0 16,-5 0 0-16,-1-1-1 0,-4 4 1 15,-1 1 0-15,-4-3 0 0,-3-2-1 16,-1 1 1-16,-2-4 0 0,-5-2-1 16,-2-2 1-16,-3-3-1 0,-6-1 0 15,0-2-1-15,-1-3-2 0,0 1-3 16,5-2-7-16,5-2-11 0,4-1-26 0,6 0-76 16,5-5-93-16,8-1-221 0</inkml:trace>
  <inkml:trace contextRef="#ctx0" brushRef="#br0" timeOffset="88766.17">30675 15075 458 0,'8'-16'122'0,"-9"1"2"16,-1 2-15-16,-6 2-74 0,-1 3-15 15,1 3-6-15,-2 4-2 0,-4 5-2 16,-1 6-1-16,-3 4-1 0,3 6-2 16,1 3 0-16,0 5-1 0,2 0 0 15,2 3-1-15,4-1-1 0,6 1 0 0,1 2-1 16,5-1-1-16,6 4-6 0,3-4-11 16,7-3-121-16,3-5-114 0,2-3-295 15</inkml:trace>
  <inkml:trace contextRef="#ctx0" brushRef="#br0" timeOffset="89238.86">30698 15146 461 0,'-3'-13'120'0,"4"-1"0"0,4 1-21 15,1 0-68-15,4 4-18 0,3-1-4 16,1 2-2-16,2 3-1 0,2 4-2 0,0 2-1 16,0 4-1-16,2 4-1 0,0 3 0 15,-2 3 0-15,-2 2 0 0,-1 2-1 16,-5 2 1-16,-3 1 0 0,-4 1 0 16,-5 0 0-16,-1 1 1 0,-3 0-1 15,-3-3 1-15,-1-1-1 0,-1-4 1 16,1-4-1-16,2-3 1 0,-1-3 0 0,2-4 1 15,2 0 1-15,1-5-1 0,4 0 0 16,2-7 0-16,3-3-1 0,4-4 0 16,2-2-1-16,3-6 0 0,2 0-1 15,1 0 0-15,1 2 0 0,-3 3 1 16,-1 2-1-16,-2 5 0 0,-5 2 2 16,-2 3 2-16,-1 2 1 0,-3 2-1 15,-1 2 1-15,0 2-1 0,0 2 0 16,0 2-1-16,0 4-2 0,-1 0 0 15,1 4 1-15,-1 3 0 0,1 2 0 0,2 3 0 16,0 0 0-16,3 1 0 0,3 2 0 16,2-1-2-16,4-1-6 0,5 1-7 15,2-2-38-15,6 0-87 0,1-4-109 16,-1-5-263-16</inkml:trace>
  <inkml:trace contextRef="#ctx0" brushRef="#br0" timeOffset="89443.6">31295 15309 586 0,'-11'-13'134'16,"1"2"3"-16,0 4-92 0,3 3-18 15,2 2-5-15,-1 4-3 0,-1 4-2 16,0 7-5-16,0 4-3 0,1 5-3 0,0 5-2 16,2 1-1-16,2 2 0 0,3 1-1 15,3-3-1-15,3-1 0 0,3-3 0 16,2-1-3-16,0-3-6 0,3-1-9 15,0-4-12-15,1-3-118 0,-1-3-119 16,-3-1-293-16</inkml:trace>
  <inkml:trace contextRef="#ctx0" brushRef="#br0" timeOffset="89688.64">31491 15061 574 0,'3'-11'123'0,"2"3"2"15,1 4-93-15,3 5-15 0,1 5 0 16,2 6 0-16,4 4 5 0,-1 3 0 0,-2 6 1 16,0 2-2-16,-3 7-3 0,-3 3-3 15,-6 5-3-15,-7 3-3 0,-3 2-2 16,0 1-1-16,-7 4-9 0,-5-3-7 15,-5-2-141-15,-7-1-128 0,-8-1-337 16</inkml:trace>
  <inkml:trace contextRef="#ctx0" brushRef="#br0" timeOffset="103368.01">29773 15134 186 0,'1'-14'43'15,"3"-1"0"-15,1-3-30 0,2 1-3 16,3 0-4-16,4 0-4 0,3-1 0 16,4 1-1-16,3-1 0 0,5-1 1 15,1 0 2-15,5-2 2 0,3 0 1 16,9-2 2-16,7-1 2 0,-1 4 1 16,3 2 1-16,1 3 0 0,0 1-2 15,0-1 0-15,-2 2-1 0,3 2-2 0,7 2 0 16,3-1-2-16,-2 0-2 0,7 5 0 15,1 4 1-15,2 0 3 0,1 3 2 16,-2 3 3-16,2 5 3 0,-1 3 2 16,-2 2 0-16,-2 3-1 0,-2 6-3 15,-6 3-3-15,-1 1-4 0,-2 0-3 16,-2 4-1-16,-5 4-2 0,-3 3 0 16,-7 2 0-16,-6 1 0 0,-10 2 1 0,-4 5 0 15,-5 4 0-15,-3 2 0 0,-3 3-2 16,-3 4-2-16,-6 2-2 0,-4-3-1 15,-6-1-1-15,-5-3-1 0,-8-7 1 16,-8-2 1-16,-12-2 2 0,-12-4 1 16,-11-2 1-16,-5-2 1 0,-6-5 0 15,-7-1 0-15,-9-6 1 0,-11-4-1 16,4-3 1-16,-1-6-1 0,-10-3 0 0,-11-4 1 16,-3-2-1-16,7-3 0 0,5-6 0 15,-6-6 1-15,-4-2 0 0,11-7 4 16,13-3 2-16,7-8 2 0,2-10 0 15,9-3 1-15,9-3 1 0,7-3-2 16,5-10-3-16,4-8-2 0,13-6-1 16,13-6-3-16,15 0-3 0,18-6-6 15,20-5-12-15,14 2-15 0,12 5-56 16,8 3-68-16,7 11-157 0</inkml:trace>
  <inkml:trace contextRef="#ctx0" brushRef="#br0" timeOffset="104482.66">23762 12970 256 0,'12'-52'55'16,"14"0"1"-16,7 6-45 0,18 3-6 15,9 11-1-15,11 5 5 0,6 1 10 16,0 4 8-16,1 1 6 0,5 3 3 16,0 3 3-16,-2 4 3 0,1 4-6 15,-2 3-12-15,-3 6-6 0,-2 9-7 16,-6 9-2-16,-6 11-3 0,-5 8-2 0,-9 14 0 15,-8 12-2-15,-8 8 0 16,-14 4-2-16,-9 7-1 0,-15-1-1 0,-14 1 0 16,-12-3-1-16,-6-5 0 0,-4-3 0 15,-3-3 1-15,0-9 0 0,-2-4 2 16,1-9 0-16,-2-10 1 0,-3-6 2 16,-9-6 0-16,-5-8 2 0,-1-4 0 15,-4-7 1-15,-7-9 0 0,-6-7 1 16,-6-7-1-16,6-6 1 0,0-6-1 0,-1-8 0 15,5-9 0-15,13-8-1 0,9-8-1 16,18-9-1-16,6-2 0 0,12-7-1 16,14-4-5-16,9-1-12 0,13 0-39 15,21 4-57-15,16 5-84 0,22 8-200 16</inkml:trace>
  <inkml:trace contextRef="#ctx0" brushRef="#br0" timeOffset="109284.77">4607 15616 324 0,'1'-11'84'0,"-1"-3"3"16,0-2-45-16,0-2-7 0,3 4-7 0,-3-4-7 15,1-2-4-15,1 2-4 0,-1-1-3 16,2 2-4-16,1-1-1 0,2 1-1 16,1-2-1-16,2 1-1 0,3 0 0 15,4-2-1-15,0-3 0 0,1 1 0 16,0 1 0-16,2 1 0 0,-2 0-1 16,-2-1 0-16,-2 4 1 0,0 1-1 15,-4 1 0-15,1-1 1 0,-2 2 0 16,-1 2-1-16,-1-1 1 0,0 0-1 0,3 0 1 15,0-1 0-15,0 2-1 0,4-2 0 16,-1 1 1-16,3-1-1 0,1 1 0 16,0-1 0-16,0 3 0 0,1-1 1 15,0 0-1-15,2 1 0 0,-1 1 0 16,3-2 0-16,1-1 0 0,1-2 1 16,3 1-1-16,1 0 1 0,0-1-1 15,0 2 0-15,-1 1 1 0,0 1-1 0,-1 1 0 16,-3-1-1-16,-1 2 1 0,0 0 0 15,-1 3-1-15,0 0 1 0,-3 1 0 16,2 3-1-16,-2-1 1 0,0 2 0 16,-1 0 1-16,0-2-1 0,1 2 0 15,-1-1 0-15,2 0 0 0,-2-1 1 16,0 0-1-16,-2 1 0 0,1-1 0 16,1 2 0-16,-1-1 0 0,2 2 0 15,1-1 0-15,1-1 0 0,1 2 1 0,-1 2-1 16,3 0 0-16,2 2 0 0,-1-1 0 15,0 3 0-15,3 2 0 0,0 0 0 16,2 1 1-16,-1 1-1 0,0-1 0 16,-1-2 0-16,-1 0 0 0,-3-1 0 15,-1-1 0-15,-4 1-1 0,0-1 1 16,-2 2 0-16,0-3-1 0,-4 5 0 16,-1 1 0-16,0 1 0 0,-2 1 0 0,0 2-1 15,-4 1 1-15,1 1 0 0,2 1 1 16,-3 0-1-16,3 3 1 0,-1 1 0 15,2-2 0-15,2 2 0 0,1 1 0 16,0-1 0-16,2-2 0 0,-1-2 0 16,0 0 1-16,-2-1-1 0,0 0 0 15,-2-1-1-15,2-1 1 0,-1 1 0 16,-2-1 0-16,1 2 0 0,-3 0 1 0,-3 0 0 16,-2 0 1-16,-2 2 0 0,-3 2 0 15,-1 1 1-15,-2 0-1 0,1 2 0 16,1 2 0-16,-1 0-1 0,3 2 1 15,0-2-1-15,0 0 0 0,3-2-1 16,0-1 1-16,1-2-1 0,0-2 1 16,0-2-1-16,0-2 0 0,-2-2 0 15,0 0 1-15,0 1-1 0,-3-2 0 0,-1 1 1 16,-2 0-1-16,-2 2 1 0,-1 2 0 16,-1 0-1-16,0 0 1 0,-1-1 0 15,0-1-1-15,1 1 1 0,-1-1 0 16,-2-2 1-16,1 3-1 0,-2-2 0 15,-3 4 1-15,0-1 0 0,-1 0 0 16,-1 2 0-16,0-4-1 0,-1 0 1 16,0-2-1-16,0-2 1 0,0 0-1 15,-1 1 0-15,-1-1 0 0,1-1 0 0,-1 0 0 16,1 0 0-16,-4 1 0 0,-1-4 1 16,-3 1-1-16,-1 0 0 0,0-2-1 15,-3-1-1-15,-1-1 0 0,0-3-2 16,-2-3-1-16,-2-1 0 0,0-1-1 15,-1 3 0-15,-3-5 0 0,-4 0 1 16,0 1 1-16,3 1 0 0,0 0 1 16,4-1 1-16,-1-5 0 0,4 1 0 15,4-2 1-15,4-6 0 0,0-4 0 0,2-5 0 16,0-4 0-16,-2-4 1 0,2-3-1 16,0-2-1-16,-2-3-1 0,1-5-8 15,0-6-20-15,3-3-71 0,8-3-81 16,6 1-199-16</inkml:trace>
  <inkml:trace contextRef="#ctx0" brushRef="#br0" timeOffset="124704.91">8139 2402 346 0,'14'-18'94'0,"-4"8"6"0,-7 2-37 0,-2 6-19 15,-1 2-11-15,0 2-6 0,-1 0-5 16,0 5-2-16,-4 8-4 0,-5 9-2 16,-3 5-1-16,-8 9-1 0,-10 9 0 15,-7 12-1-15,-5 7-3 0,-6 8-3 16,-4 0 0-16,-2 2-1 0,-1 0 0 15,6-2-1-15,6-11 0 0,4-7-1 16,7-8 0-16,7-7 0 0,7-10-1 0,6-8 0 16,5-7 0-16,1-4 0 0,5-6-1 15,0-4-1-15,0-9-1 0,1-5-1 16,1-5-1-16,-1-8 0 0,1-5-1 16,1-9 1-16,-1-2 1 0,1-1 1 15,1 1 1-15,-1 2 1 0,0 6 0 16,-1 6 1-16,0 6 0 0,-1 6 1 15,1 5-1-15,0 7-1 0,0 5-1 16,-4 9 1-16,-1 8 0 0,-3 6 1 0,-5 10-1 16,-3 7 0-16,-2 3 2 0,-2 5 2 15,0 0 0-15,3-4 0 0,4-4 2 16,3-6-1-16,4-8 1 0,3-3 1 16,5-8 1-16,2-6-1 0,4-4 1 15,5-4 1-15,5-7 2 0,4-4 1 16,6-6 0-16,6-4-1 0,6-6-1 15,6-3-2-15,6 1-2 0,2 0-8 0,6 2-12 16,4-1-127-16,5 3-119 0,-1 3-307 16</inkml:trace>
  <inkml:trace contextRef="#ctx0" brushRef="#br0" timeOffset="126701.8">3886 10630 309 0,'-1'-28'66'0,"2"0"-1"16,4-5-52-16,4 1-8 0,3-4-3 16,3-3 0-16,1-1 5 0,1 1 9 15,3-2 6-15,2 3 4 0,5 1 3 0,3 2 2 16,5 4 2-16,5 0-6 0,1 3-7 15,4 2-5-15,4 3-4 0,0 1-3 16,1 3-1-16,0 3-2 0,4 4 0 16,3 6 0-16,2 5-1 0,0 7 1 15,0 6 0-15,0 5-1 0,2 7 0 16,-7 5 0-16,-6 4 0 0,-4 3 0 0,-3 2-1 16,-5 5 0-16,-5 4 0 0,-5 4 0 15,-5 4-1-15,-5 2 1 0,-6 1-1 16,-5 0 0-16,-3 0 1 0,-4-3-1 15,-3-2-1-15,-3-5 0 0,-1 0-2 16,-5-2-2-16,-1 1-3 0,-6-4 0 16,-4-3-1-16,-7-5 0 0,-8-2 2 15,-4-4 0-15,-5-5 5 0,-13-2 3 16,-5-1 3-16,-5-3 2 0,-4-4 2 0,-4-3 1 16,-2-3 2-16,-5-5 0 0,4-4-2 15,5-7-2-15,4-7-1 0,5-7-1 16,6-9-2-16,9-13-2 0,12-13-4 15,9-12-9-15,8-7-16 0,10-6-41 16,8-12-57-16,10-3-89 0,7 7-203 16</inkml:trace>
  <inkml:trace contextRef="#ctx0" brushRef="#br0" timeOffset="127524.76">7345 10586 314 0,'10'-45'71'0,"1"-2"6"16,0 0-49-16,2 0-3 0,2 3 1 16,2 4 1-16,4 4 3 0,4 4-1 15,4 2-5-15,7 1-4 0,6 2-2 16,7 1-2-16,6 6-3 0,7 1-2 15,7 2-2-15,1 4 0 0,3 6-2 0,6 7 0 16,-1 7-2-16,-2 4 0 0,-4 11-1 16,-2 9-1-16,-3 6-1 0,-6 10 1 15,-7 7-1-15,-3 5 0 0,-6 5-1 16,-7 2 1-16,-8-1 0 0,-10 5-1 16,-8-1 2-16,-10-1-1 0,-9 0 1 15,-8-2 1-15,-8-1 0 0,-9-3 0 16,-7-6-1-16,-7-5 1 0,-6-2-1 0,-8-9 0 15,-6-5 0-15,-4-5 1 0,-3-4 1 16,-5-5 1-16,-4-6 1 0,-5-10 1 16,-1-5 1-16,0-9-1 0,0-10 1 15,0-10-2-15,6-6-1 0,7-11-1 16,5-10-1-16,11-13 0 0,12-7-3 16,18-6-5-16,13-7-10 0,15-11-116 15,14-4-110-15,13 5-283 0</inkml:trace>
  <inkml:trace contextRef="#ctx0" brushRef="#br0" timeOffset="129525.7">5761 8528 360 0,'-11'-11'102'0,"3"3"4"15,-1-4-31-15,2-3-25 0,1-1-15 16,2-5-7-16,4-3-7 0,4-6-5 16,0-2-5-16,4 0-2 0,3 0-2 15,1 2-1-15,2 3-2 0,0 0 0 0,4 5-1 16,0 1-1-16,5 2 0 0,6 2-1 16,1 1-1-16,7 1 0 0,1 3 0 15,6-2 0-15,0 3 0 0,3 3 0 16,-2 4-1-16,-2 2 1 0,-1 3 0 15,-4 6 0-15,-2 4 0 0,-6 6 1 16,-3 3-1-16,-2 6 1 0,-4 2-1 16,-3 3 1-16,0 3 0 0,-2 2 0 15,-2 3 0-15,0 3 0 0,-2 0 0 0,-1 0 0 16,-1 2 0-16,-4-2-1 0,-1 0 1 16,-4-4 0-16,-3-1-1 0,-4-5 0 15,-5-4 1-15,-5-5-1 0,-8-4 1 16,-4-5 0-16,-6-1 1 0,-8-7 1 15,-9-2 1-15,-6-2 0 0,-4-3 1 16,-1-2 1-16,-5-6 0 0,2-6 2 16,1-4-1-16,8-4 1 0,3-7-1 15,4-4-1-15,6-7 0 0,7 0-2 0,5-4-2 16,9 0-1-16,5-2-1 0,7 0-5 16,10 2-6-16,6 2-14 0,10 1-109 15,3 3-108-15,4 6-275 0</inkml:trace>
  <inkml:trace contextRef="#ctx0" brushRef="#br0" timeOffset="130264.85">5743 10017 366 0,'-20'-30'97'0,"4"-3"4"16,3-5-21-16,5 0-44 0,7-5-9 15,8 0-5-15,3 0-3 0,4 1-1 16,3 3-3-16,2 1-2 0,4 2-3 16,1 4-4-16,3 1-1 0,4 3 0 15,6 2-1-15,2 4-1 0,6 2 1 16,1 5-1-16,7 4-1 0,3 9 0 0,0 3 0 15,1 8 0-15,-1 6 0 0,0 4-1 16,-6 6 1-16,-6 6-1 0,-6 3 1 16,-4 2-1-16,-6 4 1 0,-8 1-1 15,-8 2 1-15,-4 1-1 0,-5 0 1 16,-3 1 0-16,-4 0 0 0,-4-2 0 16,-2 1 2-16,-4-3-1 0,0-2 2 15,-7-3 0-15,-3-3 1 0,-2-5 0 16,-2-3 1-16,-4-4 0 0,-2-1-1 0,-7-7 1 15,-2-2 1-15,-2-2 1 0,-3-6 1 16,-4-6 2-16,-1-7-1 0,-1-7 1 16,4-4-1-16,2-7-3 0,3-7 0 15,2-8-5-15,3-5-4 0,3-6-8 16,8-1-9-16,1-6-13 0,10 0-95 16,4 2-19-16,7 10-98 0,7 6-196 15</inkml:trace>
  <inkml:trace contextRef="#ctx0" brushRef="#br0" timeOffset="137428.01">6015 8070 140 0,'19'-4'34'16,"1"-1"5"-16,1 1-19 0,1-1 0 0,3 0 1 15,3 1 1-15,1 1 3 0,1 2 1 16,2 2-1-16,-1 2-1 0,-1 5 1 16,0 3 1-16,-2 6 0 0,-2 3-2 15,-3 7-3-15,-4 5-1 0,-2 2-3 16,-5 8-4-16,-3 1-4 0,-3 3-1 16,-2-1-2-16,1 1-2 0,-3-3-1 15,2 0-1-15,1-5-1 0,0 0 0 0,-1-1 0 16,4-2 0-16,-4-1-1 0,-2-5 1 15,-3-1 0-15,-2 1 0 0,-3-4 0 16,-4-2 0-16,-7-3 1 0,-3 3 0 16,-2-1 0-16,-3-1-2 0,-6-3-1 15,-4-1-3-15,-5-1-1 0,-4 0-1 16,-1-3 0-16,-4-6 1 0,0-3 4 16,-2-6 3-16,2-4 3 0,5-6 4 15,3-8-1-15,3-6 0 0,5-6-2 16,5-7-13-16,6-8-25 0,7-7-58 0,3-3-72 15,6-6-171-15</inkml:trace>
  <inkml:trace contextRef="#ctx0" brushRef="#br0" timeOffset="142160.26">7117 5711 265 0,'12'-28'76'0,"0"-2"6"0,1 0-3 16,6-5-44-16,3 1-10 0,2 0-5 0,5-1-3 16,0 0-1-16,7 3-5 0,5 4-2 15,0 5 1-15,4 2 1 0,3 2 0 16,3 6 0-16,4 3-2 0,5 4-1 15,2 2-3-15,6 5-2 0,2 8 0 16,1 3-1-16,3 8-1 0,0 5 1 16,-3 7 0-16,-5 3-1 0,-4 5 1 15,-8 4-1-15,-4 5 0 0,-7 1 1 0,-9 7-1 16,-9 3 1-16,-6 5 0 0,-12 3 0 16,-9 2-2-16,-13 1 0 0,-8 1-3 15,-12-2-2-15,-8-4-1 0,-7-1 0 16,-7-1 1-16,-3-6 0 0,-5-7 4 15,-5-5 5-15,-1-8 5 0,-6-7 5 16,-4-9 2-16,2-11 3 0,-8-9 2 16,4-11 2-16,0-11-2 0,-2-10-2 0,7-11-3 15,5-11-3-15,5-5-2 0,17-7-2 16,7-8-4-16,12-6-2 0,17-10-6 16,20-9-8-16,18-4-13 0,18-3-15 15,13-3-19-15,15 2-71 0,13 12-89 16,9 14-198-16</inkml:trace>
  <inkml:trace contextRef="#ctx0" brushRef="#br0" timeOffset="144258.85">3965 5881 390 0,'4'-74'86'0,"4"5"3"0,6-3-61 16,7 6-8-16,8 1-1 0,11 0 1 16,8 2 1-16,8 1 1 0,11 0-1 15,9 6-1-15,11 3-2 0,8 6-3 0,8 3-1 16,3 7-2-16,3 7-3 0,2 12-1 15,1 11-3-15,-5 13-1 0,-7 12-2 16,-9 17-1-16,-4 9-1 0,-8 12 1 16,-7 13 0-16,-11 10 0 0,-8 6 0 15,-10 6-1-15,-11 5-1 0,-11 8 1 16,-16 2-2-16,-17-3-1 0,-15-3-1 16,-13-2 0-16,-13-1 0 0,-13-7 0 0,-13-9-2 15,-14-10 3-15,-3-8 0 16,-10-12 3-16,-6-15 2 0,-6-13 2 0,-1-14 3 15,-3-16 1-15,6-14 1 0,-3-16 2 16,3-11-1-16,9-11-2 0,10-13 0 16,8-11-2-16,15-10-1 0,14-10-2 15,17-4-6-15,20-4-5 0,14-9-14 16,15 0-5-16,20-1-19 0,20 7-80 16,11 15-90-16,12 5-210 0</inkml:trace>
  <inkml:trace contextRef="#ctx0" brushRef="#br0" timeOffset="-100317.25">9795 17212 351 0,'-5'-3'81'16,"-6"8"1"-16,-3 4-49 0,-9 4-13 0,-4 3-10 15,-6 3-2-15,-3 2-1 0,-5 1 0 16,-6 4 2-16,-7 1 4 0,-11-1 4 15,-8 6 4-15,-4-2 5 0,-9-1 2 16,-9 0 1-16,-11-1 0 0,-4 1-6 16,-6-7-4-16,-9-6-3 0,-13 3-3 15,-7-4-4-15,-10 0-2 0,-4-3-1 0,-8-4-1 16,-7 0 0-16,-1 0-1 0,-2-11 0 16,-4 6 0-16,5-5-1 0,-1-6 0 15,-8 7 1-15,3-7-2 0,-8 0 1 16,-3 4-1-16,-3-5-1 0,-13 3 0 15,0-2 0-15,-4-2-1 0,4-3 0 16,1-5 0-16,0-2 0 0,14-6 0 16,13-8 1-16,8-2 1 0,20-2 1 15,15-5 1-15,15-1 1 0,21 0 1 0,12 4 1 16,14 5 0-16,15 0 0 0,11 3 0 16,7 6 0-16,11 7-2 0,6 2 0 15,9 4-1-15,5 2-7 0,5 5-9 16,7 4-9-16,7 4-13 0,1 2-106 15,6 4-110-15,3 0-265 0</inkml:trace>
  <inkml:trace contextRef="#ctx0" brushRef="#br0" timeOffset="-98737.33">5224 18057 526 0,'-1'-13'123'0,"0"0"5"0,1-1-84 0,2 1-11 15,1 2-7-15,1 0-5 0,1-1-2 16,3 4-5-16,-1 1-3 0,3 0-2 15,2 4-2-15,2 0-1 0,1 6-2 16,0 3 0-16,3 4-1 0,-1 4 0 16,-1 6-1-16,0 2 1 0,-4 2 0 15,-1 0-1-15,-2 2 0 0,-5 1 1 0,-3 0 0 16,-2 0-1-16,-4 1-1 0,-3 8 0 16,0-4 0-16,-2-5 0 0,0-4 0 15,1-4 1-15,2-4 0 0,1-7 0 16,2-8 1-16,3 0 1 0,0 0 1 15,2 0 0-15,0-7-1 0,3-7 0 16,2-7-1-16,3-4-1 0,2-9-3 0,1-1-1 16,1-5 0-16,2 2-2 15,-1 3 1-15,-3 4-1 0,-1 1 0 0,-4 6 2 16,-1-1 1-16,-2 3 0 0,-1 9 0 16,-2-2 0-16,0 4 1 0,0 5-1 15,0-1-1-15,0 9 1 0,0 1-1 16,1 2 2-16,-1 11 1 0,0 5 0 15,-1 0 3-15,2 7 2 0,0 1 2 16,3 1-1-16,1 4 0 0,1-2 0 16,2 1-2-16,5 4 0 0,-1-3-1 0,4-2 0 15,1-5-4-15,5-6-8 0,4-6-9 16,4-5-10-16,0-7-5 0,2-3-122 16,0 0-119-16,0 0-284 0</inkml:trace>
  <inkml:trace contextRef="#ctx0" brushRef="#br0" timeOffset="-96568.42">6845 17859 384 0,'-3'0'91'15,"1"0"0"-15,2-2-54 0,0 4-7 16,1-1-5-16,1-1-1 0,2 2 0 0,2 2 1 16,0 2 1-16,3 0-2 0,3 0-5 15,3 3-5-15,2 0-4 0,3-1-2 16,1-2-3-16,2-1-1 0,3-1-2 15,-3-2 1-15,1 1-2 0,-1-3 1 16,-2 1-1-16,-1-1 1 0,-3-1-1 16,-1 2 1-16,-4 0-1 0,-1 2-1 15,-4 2 1-15,-3 1 1 0,-4 4 0 0,-2 4 0 16,-4 2 2-16,-4 3-1 16,-3 1 2-16,-3 0 0 0,-1 0-1 0,-4 0 0 15,2-4 0-15,-2-1-4 0,1-2-7 16,3-1-42-16,0-2-79 0,2 3-101 15,5-2-249-15</inkml:trace>
  <inkml:trace contextRef="#ctx0" brushRef="#br0" timeOffset="-96039.92">7017 18000 327 0,'2'-5'99'0,"1"3"8"0,-5-3-29 16,-1 3-19-16,-4 0-10 16,-5 0-8-16,-6 0-8 0,-6 0-8 0,-6-1-6 15,-7 3-2-15,-9-2 0 0,-2 1 1 16,-2-1 2-16,1 1 0 0,0 1 0 16,-1 0-2-16,2 0-3 0,7 1-5 15,3-1-2-15,3 0-3 0,3 2-3 16,4-2 0-16,4 0-2 0,9 0-3 15,2-2-7-15,6 4-8 0,2 0-6 0,7 1-23 16,5-2-98-16,4 0-108 0,2-3-255 16</inkml:trace>
  <inkml:trace contextRef="#ctx0" brushRef="#br0" timeOffset="-95277.25">7473 17932 402 0,'-9'-11'121'0,"3"3"5"15,0 0-2-15,2 3-73 0,2 4-18 16,2 4-12-16,3 3-5 0,1 2-6 15,5 5-5-15,1 3-2 0,2 2 0 16,4 1 0-16,2 0-1 0,3 3 1 16,3 0-2-16,1-4 0 0,1-4-1 15,4-2-1-15,0-5-3 0,0 0-1 16,-2-4-3-16,-1-7-2 0,-6 3 0 16,-1-2 0-16,-3-3 1 0,-7-2 2 15,-4-6 1-15,-4-3 3 0,-3-3 2 16,-4-1 3-16,-3-2 2 0,-5 2 2 0,-3-1 4 15,0 1 2-15,0 5 3 0,-1 2 3 16,5 2 0-16,0 5-2 0,3 3-3 16,4 8-2-16,4 7-3 0,1 2-2 15,5 8-2-15,5 5-2 0,1 6 1 16,2 0 2-16,2 0 2 0,0 2 0 0,1 5 1 16,-3 2-1-16,-3 4 2 0,-4-6-1 15,-1 3-2-15,-4 0 1 0,-6-3 1 16,-7-5 2-16,-6-4 1 0,-8-9 0 15,-6 1 0-15,-6-6-1 0,-5-5-1 16,-6-2-6-16,-3-8-15 0,-3-4-15 16,-6-4-136-16,1-7-134 0,4-8-339 15</inkml:trace>
  <inkml:trace contextRef="#ctx0" brushRef="#br0" timeOffset="-94057.39">18046 16232 429 0,'-18'11'107'0,"-9"9"4"16,-9 6-68-16,-7 7-9 0,-11 6 2 16,-10 5-3-16,-10 2-8 0,-13-1-5 0,-4 0-3 15,-10-7-3-15,-16-4-1 16,-13-3-1-16,-8-7-1 0,-12-4-1 0,-7-1-2 15,-13-8 0-15,-14-2 0 0,-2-4 0 16,-6-5 0-16,-8-1 0 0,1-6 1 16,-2-6 1-16,4 1 1 0,10-4-1 15,-1-2-1-15,13-1-1 0,10-3-1 16,12 3-2-16,7-6-2 0,12-2-2 16,12-1-2-16,15 1 0 0,9-5 0 15,15 3 0-15,11 2 0 0,21 4-2 0,10 7-3 16,14 2-10-16,12 7-8 0,13 6-9 15,11 2-114-15,8 1-115 0,9 3-277 16</inkml:trace>
  <inkml:trace contextRef="#ctx0" brushRef="#br0" timeOffset="-93203.06">15041 17358 572 0,'-7'-12'132'0,"1"0"0"16,2 4-87-16,4 7-22 0,1 2-13 16,6 4-5-16,0 3-2 0,4 4-3 0,3 3 0 15,3 7 1-15,1-1-1 0,4 2 1 16,0 2 0-16,3-3-1 0,-2-3 1 16,2-1-1-16,-4-6-1 0,0-4-2 15,-4-3-1-15,-1-2-2 0,-4-4 0 16,-2-3 0-16,-2-2 1 0,-2-4 1 15,-1-5 1-15,-4-3 2 0,-2-6 1 0,-3-3 0 16,0-2 3-16,-2 1 3 16,1-1 2-16,-1 2 2 0,1 5 3 0,1 5 2 15,2 3 1-15,-1 6-2 0,2 2-3 16,1 3-3-16,-1 4-3 0,2 4-3 16,-1 5-1-16,3 2-1 0,-1 6-1 15,2 5 0-15,1 5 2 0,2 5 0 16,4 4 0-16,2 3 1 0,-1 0 1 15,-1 2 0-15,-1-3 1 0,-4-2 0 16,-5 0 1-16,-7-2 1 0,-5-5-1 16,-3-3 0-16,-4 2 1 0,-5-3 0 0,-4-6 1 15,-5-4-1-15,-3-5-1 0,-5-3 1 16,-8-3 0-16,-5-8-2 0,-4-7-5 16,1 1-5-16,2-4-4 0,6-1-3 15,9-5-7-15,14-3-10 0,11-1-5 16,14 2-117-16,15 2-113 0,11 0-285 0</inkml:trace>
  <inkml:trace contextRef="#ctx0" brushRef="#br0" timeOffset="-92618.91">15664 17651 566 0,'0'-6'128'0,"2"2"3"0,3 0-84 16,4 2-21-16,3-1-8 0,5 1-1 15,6-2-1-15,6 1-2 0,4-2-3 0,10 2-2 16,6 2-2-16,3 2-2 0,3 2-2 15,0 2-1-15,3-1-2 0,0 0-3 16,-6-3-3-16,-3-1-5 16,-1-1-4-16,-5-1-6 0,-8-3-11 0,-5 0-14 15,-9-1-16-15,-8 1-4 0,-13-4 4 16,-9-2 4-16,-10 0 11 0,-7-1 18 16,-4-1 26-16,-5 0 27 0,-1-1 18 15,1 1 7-15,0-1 5 0,3 0 2 0,0 0-5 16,4-1-9-16,2 4-6 0,7 0-6 15,3 3-8-15,6 3-6 0,5 3-5 16,6 6-3-16,9 4-3 0,5 1-2 16,6 6-3-16,3 2-1 0,8 1 1 15,5-1 1-15,2 0-1 0,4-1 1 16,5 1-1-16,3-1 0 0,-2-1 0 16,-2 1-1-16,-7 0 1 0,-3 0-1 15,-9 0 0-15,-9-3 1 0,-9-2 1 0,-9 0 2 16,-7-1 1-16,-8 0 2 0,-8-1 1 15,-7-1 1-15,-7 3-1 0,-3-2 0 16,-3 1-1-16,0-2-1 0,1 1-2 16,7-2-1-16,5 0-3 0,4-2-3 15,6-1-5-15,6 0-9 0,-1 2-9 16,11-3-12-16,5-2-111 0,7-2-111 16,9-2-274-16</inkml:trace>
  <inkml:trace contextRef="#ctx0" brushRef="#br0" timeOffset="-92122.56">17027 17501 464 0,'-16'-21'120'16,"5"0"5"-16,4 0-27 0,7 4-55 15,5 2-18-15,2 2-3 0,4 0 0 16,1 3-2-16,3 4-5 0,0 5-4 16,2 5-3-16,1 3-3 0,3 8-2 15,-1 5-1-15,1 7 0 0,-3 2 0 0,1 3 0 16,-3 3 0-16,-4-1 0 0,-5-2 1 16,-3 0 0-16,-3 0 0 0,-4-1 1 15,-3-4 1-15,-3-4-1 0,-2 4 2 16,0-2-1-16,-3-7 1 0,2-3-1 15,0-2 1-15,2-3-1 0,0 0 1 16,3-9-1-16,2-1 0 0,2 0 0 16,2-6-1-16,1-5 0 0,4-2-2 0,-1-7-2 15,5-3-1-15,2-6-2 0,2-3-2 16,0 3-1-16,2-4-1 0,-2-3 0 16,0 3 1-16,-2 3 1 0,-1 3 1 15,-4 4 2-15,0 6 1 0,-3 4 1 16,-2 7 0-16,-1 9 0 0,0 5 1 15,-2 8 2-15,-1 4 2 0,3 4 0 16,0 6 2-16,2 3 0 0,7 0 1 16,3 3-1-16,7-4-1 0,10-4-2 15,15 2 1-15,10 3-11 0,9-1 105 0,8-9-254 16,5-4-148-16,0-6-421 0</inkml:trace>
  <inkml:trace contextRef="#ctx0" brushRef="#br0" timeOffset="-89559.62">1849 14811 373 0,'-28'-37'99'15,"1"-1"5"-15,5 3-54 0,1 1-1 16,6 3-12-16,1-3-11 0,3-4-6 0,2-8-5 15,2-1-3-15,5-6-3 0,4-4-1 16,6-1-2-16,5-2-1 0,7 3 0 16,7 1-1-16,7-4-2 0,10 4-1 15,5-4 0-15,15-2-1 0,9 1 0 16,6 2 0-16,7 2 1 0,3-1-1 16,9 1 0-16,5 4 0 0,-3-1 0 0,1 3 0 15,7-2 0-15,5 2 0 0,8 2 0 16,-1 5 0-16,9 4 0 0,6 4 0 15,8 3 0-15,5 4 0 0,5 4 0 16,6 3 0-16,7 1 0 0,2 2 0 16,6 2 0-16,5 0 0 0,4 4 0 15,-1-1 0-15,5 3 0 0,-2 2-1 16,-1 3 1-16,3 4 0 0,-3 2 0 16,-3 1 0-16,1 4-1 0,-3 2 1 0,3 4 0 15,0 2 0-15,-3 0 0 0,1 2 0 16,5 3 0-16,-2 1 0 0,-1 0-1 15,-3 4 1-15,-1 0-1 0,-1 3 0 16,-5 6 0-16,-10 2 0 0,0 3 0 16,-4 9-1-16,-6 4 1 0,-4 4-2 15,-7 3-2-15,-5 2-2 0,-1 7-3 16,-13 3 0-16,0 0-1 0,-6 1 0 16,-6 4 1-16,-5 2 3 0,-9 0 1 15,-8-1 3-15,-3 2 2 0,-9 2 1 0,-7 6 1 16,-6-4 2-16,-9 3 1 0,-5 1 1 15,-8 4 1-15,-9 5 1 0,-10-2 0 16,-9-2-1-16,-6 4 0 0,-10 2 0 16,-4 1-1-16,-9-1 1 0,-6-7 0 15,-9 1 0-15,-7-2 1 0,-8-1-1 16,-4 1 1-16,-7-5-2 0,-7-4 0 16,-9 2-1-16,-11 2 0 0,-5-2-2 0,-9 0 0 15,-11 0 0-15,-13-1 0 0,-7 0-1 16,-4-4 0-16,-8-2 0 0,-7-4 0 15,-6 0 0-15,-8-5 0 0,-1-1-1 16,-5-6 1-16,-7 0-1 0,1-8 1 16,-8-8-1-16,-6-3 1 0,1-10-1 15,-12-1 0-15,-2-6 0 0,-8-5-1 16,-7-1 1-16,-4-6-1 0,-5-8 0 16,-7-2 1-16,0-7-1 0,-8-4 2 0,-1-4 1 15,-4-7 0-15,-1 0 2 0,2-6 1 16,-4-5 1-16,4-9 0 0,3-7 0 15,8-10 0-15,7-7 1 0,5-4-2 16,2-8 0-16,6-13-1 0,8-10-1 16,10-5 0-16,-2-5-1 0,9-10 0 15,12-12 3-15,10 0 3 0,13-3 1 0,11-5 0 16,10 0 1-16,24 0-1 0,16 2 0 16,17 1-4-16,26 0-2 0,18 7-2 15,33 2 1-15,32-4-2 0,32-1-4 16,34 4-6-16,37-3-9 0,37-1 6 15,35 1-130-15,26-1-115 0,19 2-290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35:17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19329 7680 518 0,'-10'0'117'0,"0"-3"-1"15,8 3-83-15,2-5-15 0,6 4-8 16,7-2 0-16,4 1-2 0,8-2 1 16,11 2 3-16,7-3 1 0,8 1 2 0,7 2-1 15,7-2-1-15,9-1-2 0,5-1-2 16,4 0-3-16,6 1-1 0,1-1-1 16,3-2-1-16,0 0-1 0,3 3 0 15,-3 0 0-15,-5 0-1 0,-7-1 0 16,-3 1 0-16,-8 3 0 0,-9-3 0 15,-12 0 0-15,-7 0 0 0,-9 0 0 16,-8 1-1-16,-9 0-1 0,-6 0-3 16,-8 0-5-16,-7 1-8 0,-8-3-11 0,-2 3-26 15,-3 0-38-15,-6-1-44 0,0 1-84 16,-2-3-176-16</inkml:trace>
  <inkml:trace contextRef="#ctx0" brushRef="#br0" timeOffset="293.54">20623 7345 381 0,'-17'-15'105'0,"1"2"7"0,0 2-43 16,3 2-15-16,-1 1-11 0,4 3-8 0,0 1-5 16,4 1-7-16,3 2-8 0,0 1-4 15,2 0-4-15,2 1-4 0,5 4-1 16,4 3-2-16,5 2-1 0,7 2 1 16,7 1 0-16,8 2 1 0,8 0 0 15,6-2 1-15,6-1-1 0,5 1 0 16,5-1 0-16,-2 3 0 0,-5 0 0 15,-4 2 0-15,-10 1 0 0,-10 3 0 0,-13-1 0 16,-16 1 0-16,-14 0 0 0,-15 1 1 16,-12-1 0-16,-12 2 2 0,-8 4 2 15,-5-1 1-15,-2 0 2 0,-1 0 1 16,3 1 1-16,3-1 0 0,7-3-2 16,2-3-2-16,5-1-3 0,8 0-10 15,4-3-7-15,8-5-128 0,8-4-119 16,9-1-305-16</inkml:trace>
  <inkml:trace contextRef="#ctx0" brushRef="#br0" timeOffset="3959.57">21334 15664 426 0,'2'-5'100'0,"-3"1"5"16,-4 1-68-16,-2-1-8 0,-5 3-4 16,-6-1-3-16,-5 1-1 0,-7 2-3 0,-10 1-3 15,-13 1-1-15,-10 2 1 0,-7 1-1 16,-10-1-1-16,-9 2-2 0,-15-1-3 15,0 0 0-15,-1-2-2 0,2-3 0 16,-4-1-1-16,3 1 0 0,5 0-1 16,17 0 0-16,11-1 0 0,10 2-1 15,13 0 0-15,16 2-2 0,13-2-1 16,10 1-1-16,8-1-3 0,6 1-1 0,5-2-3 16,4-1-3-16,8-3-4 0,4-1-2 15,6-3-4-15,4-1-2 0,3-3-1 16,1 0 2-16,-1-4 3 0,-5-1 3 15,1-3 3-15,-8-4 5 0,-5 0 5 16,-4-1 4-16,-3 0 5 0,-4 2 4 16,-2 2 2-16,-3 2 4 0,0 2 3 15,-3 1 1-15,-1 1-1 0,2 4-1 16,-3 2-3-16,-1-1-2 0,0 4-2 16,0 3-3-16,-1 2-2 0,-3 6-2 0,-7 1-1 15,-3 7-1-15,-4 4-1 0,-5 7 0 16,-7 3 0-16,-4 2 0 0,-6 0 0 15,-4 0 0-15,1-2 0 0,-1-1 0 16,2-5-1-16,1-2 1 0,2-3 0 16,5-1 0-16,2-1 0 0,5-3 0 15,3-2-1-15,5-2 1 0,4 0-1 16,5 0 1-16,4-2-1 0,6 0 0 0,6 0 0 16,5 1 0-16,6 1 1 0,8-2-1 15,7-1 2-15,11 1 0 0,11 3 1 16,9-1 1-16,6 6-1 0,4 3 1 15,5 4-1-15,5 5-1 0,1 6 106 16,-5 3-241-16,-9 1-130 0,-5-4-382 16</inkml:trace>
  <inkml:trace contextRef="#ctx0" brushRef="#br0" timeOffset="7531.78">25437 15349 523 0,'0'-18'116'0,"7"-1"3"0,4 3-82 16,5 2-15-16,9 2-5 0,3 5-2 16,1-1 0-16,2 1-1 0,-3 6-2 15,1 2-2-15,-2 4-2 0,-10 0-3 16,-2 3-1-16,-7 0-2 0,-3 1 0 15,-3-1 0-15,-7 5 0 0,-4-2-1 0,0 1 1 16,-4-2 0-16,-2 0-1 0,-2-2 1 16,1-2-1-16,-6-3 0 0,1-3 1 15,0-3-1-15,3-3 1 0,0-1-1 16,4-3 1-16,-1-2-1 0,7-2 0 16,4 1 0-16,1-2 0 0,2 4-1 15,3 1 0-15,0 0 0 0,1 4 0 16,2 4-1-16,0 0 0 0,0 6 0 0,-1 4 1 15,-2 0-1-15,2 3 0 16,-2 5 1-16,0 0 0 0,-1 1 0 0,-1 1 0 16,-1-1 1-16,-1-2 0 0,0-1 2 15,-3-3 0-15,-2-2 1 0,-2-2 0 16,-2-3 0-16,-1-2 1 0,-1 0-2 16,1-4 0-16,2-2 0 0,3-3-1 15,1-1-1-15,3-1 0 0,1-2 0 0,2 0 0 16,2 0-1-16,3 1-1 0,4 4 1 15,3 0-1-15,3 3 1 0,1 2-1 16,7 4 1-16,0 2-1 0,-2 3 1 16,-2 2-1-16,-3 4 0 0,-3-1 1 15,-2 1 0-15,-7-1 0 0,-3-1 0 16,-2 1 1-16,-1-3 1 0,-12-3 1 16,-2-1 0-16,-4-1 1 0,-2-1 3 15,-1-4 0-15,-3 0 1 0,3-3 0 16,8-2 0-16,1-3-1 0,3-1-1 0,4-2-2 15,2-3-2-15,4 0-1 0,1-2-1 16,0 1-1-16,0 3-2 0,2-1-1 16,1 6-1-16,0 3 0 0,4 4 0 15,1 5 0-15,2 4 1 0,0 1 1 16,1 4 1-16,0 1-3 0,-2-1-4 16,-3 2-6-16,-6 0-5 0,-5-4-124 0,-3 0-116 15,-3-3-296-15</inkml:trace>
  <inkml:trace contextRef="#ctx0" brushRef="#br0" timeOffset="11571.51">20466 16611 272 0,'0'1'74'0,"1"0"4"15,-1 0 0-15,0 1-52 0,0-1-4 16,1 1 0-16,1 1 2 0,-1-1 1 16,0 1-1-16,2-1-1 0,-1-1-2 15,4 2 1-15,3-1-1 0,-1-1 1 16,1-1-2-16,3-2-1 0,3 0-3 0,3-3-2 15,-3-5-3-15,1-2-3 0,4-1-3 16,-4-5-2-16,-1-2-1 0,-3-2 0 16,-2-5 0-16,-4-3 0 0,-1 1-1 15,-6-3 1-15,1 4-1 0,-3-1 0 16,-1 2 0-16,-2 4 0 0,-1 6 1 16,-2 3-1-16,-2 6 0 0,-1 1 0 15,-2 6 1-15,0 6 0 0,0 3 1 16,-1 3 1-16,3 5 2 0,-4 1 1 15,3 5 3-15,0 3 1 0,5 4 1 0,-1 4 1 16,3 5 1-16,1 2 0 0,5 3-1 16,0 1-1-16,0 1-1 0,0 1-2 15,-1 1-1-15,-2 2-3 0,1 0-1 16,-2 0 0-16,3 0-2 0,-2-4 1 16,3-5-1-16,-1-3-1 0,1-7-2 15,0-7-3-15,0-6-5 0,0-4-4 0,1-5-5 16,-1-2-7-16,2-3-12 0,0-6-49 15,-1-2-58-15,-1-2-97 0,0-5-222 16</inkml:trace>
  <inkml:trace contextRef="#ctx0" brushRef="#br0" timeOffset="11727.66">20250 16863 547 0,'-2'-8'125'16,"5"1"1"-16,7-2-80 0,9 2-19 15,12 0-11-15,13 0-3 0,15 0-2 16,8 6-1-16,5 2-3 0,1 3-5 16,-4 1-134-16,-4 2-114 0,-11 4-305 15</inkml:trace>
  <inkml:trace contextRef="#ctx0" brushRef="#br0" timeOffset="22710.08">8959 16168 281 0,'-1'-1'73'0,"0"1"2"16,-2-1-28-16,1-2-24 0,-1 2-4 16,0 1-1-16,-1-1-2 0,0-1-2 15,-1 1-2-15,-1 0-1 0,-2 1-2 16,-6-1-1-16,-1 1-2 0,-4 0-1 0,-7 0-2 15,-5 1-1-15,-5 1 0 0,-3 1-1 16,-3-1 0-16,-3 0 1 0,-4 0-1 16,-2 0-1-16,1-2 1 0,-2-1-1 15,-4 1 0-15,-6 0 1 0,-3 3-1 16,-3-3 0-16,-4 1 0 0,-7 0 0 16,-7 0 0-16,-2 2 0 0,-1-4 1 15,-3-1-1-15,-2 1 2 0,0 0-1 0,-3 1 1 16,3 0 1-16,1-1-1 0,-3-1 1 15,-1 1-1-15,-7 2 0 0,5 1 0 16,-1-2 1-16,-1-2-1 0,-2 4 1 16,-1 0-1-16,2 3 0 0,4-4 0 15,1 2 0-15,4 0-1 0,-1 2 0 16,7 2 0-16,8-3-1 0,7-2 1 16,6 1-1-16,4 0 1 0,8-2 0 15,8-1 0-15,8-1 1 0,5-3-1 16,6 4 1-16,5-1 0 0,7 2 1 0,8-1 1 15,6 0 0-15,4 1-4 0,10 3-17 16,3-3-81-16,5 3-83 0,4 0-214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0:41:57.1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3731 14418 454 0,'-3'-13'110'15,"3"-2"2"-15,0 2-65 0,0-2-14 16,1 1-9-16,3 1-4 0,-1-4-4 16,4-1-2-16,1-1-2 0,2 0-1 15,2 1-2-15,2 1-1 0,2-1-1 16,2 2-2-16,3 4-1 0,1 2-1 0,2 3-1 15,0 2 0-15,1 3-1 0,1 4 0 16,-3 4-1-16,-2 2 1 0,-1 4-1 16,-3 6 0-16,-2 4 1 0,-4 3-1 15,-5 7 1-15,-5 5 1 0,-4 2-1 16,-3 3 0-16,-3 1 1 0,-1 3-1 16,-4-3 0-16,-1-5 0 0,1-4 0 15,-1-3-1-15,0-4 1 0,0-4-1 16,-2-6 1-16,5 1-1 0,1-5 1 0,0-4-1 15,5-2 1-15,1-1 0 0,3-3 1 16,1-2 0-16,1-2 1 0,1-3 0 16,4-1-1-16,2-6 1 0,4-4-1 15,2-2-1-15,4-6 0 0,5-7-1 16,4-5 0-16,3-3 0 0,1-3 0 16,3-2 0-16,-1 0 0 0,-1 4 0 15,-4 3 0-15,-1 4 0 0,-5 4 0 0,-4 2 0 16,-3 2 0-16,-4 5 0 0,-2 2 1 15,0 1-1-15,-5 3 0 0,1 6 0 16,-2 1-1-16,-2 5-1 0,-3 3 0 16,-2 7 1-16,-4 5-1 0,-2 7 1 15,-6 9 1-15,-2 7 1 0,1 4 2 16,1 5 0-16,2 2 2 0,5-1-1 16,6-1-1-16,6-4 1 0,6-4-1 0,6-3 0 15,7-6 0-15,3-2-1 0,6-2 1 16,5-4-5-16,5-3-7 0,4-4-45 15,4-7-83-15,6-3-109 0,3-9-266 16</inkml:trace>
  <inkml:trace contextRef="#ctx0" brushRef="#br0" timeOffset="8647.19">26949 13980 550 0,'0'-2'121'0,"1"1"2"16,-1 1-89-16,0 0-15 0,0 0-7 16,1 0-4-16,-1-1-2 0,3 1-1 15,1 0-2-15,4 0-1 0,7-3-1 16,8 2-1-16,8-1 2 0,6-2-1 16,6-2 1-16,2 1-1 0,0 0 0 15,-4 0 0-15,-6 0 1 0,-6 1 0 0,-8 3 0 16,-5 1 0-16,-6 0 2 0,-2-1 3 15,-5 1 2-15,0 1 0 0,-5 0 0 16,0 3 0-16,1 5 0 0,-5-2-2 16,-3 4-3-16,-1 3-2 0,-1 2-1 15,-2 1 0-15,-2 3 0 0,-1-4 0 16,0 4 0-16,0 3 0 0,-5 2 1 0,-1 0 1 16,0 3 0-16,-5 1 0 0,-2 1 1 15,0 2 0-15,2 3-2 0,3-3 0 16,2 1 0-16,3-4-1 0,6 2-1 15,4-4 1-15,1-3-1 0,2-5 1 16,1-4-1-16,1-3 1 0,2-3 0 16,-1-5 1-16,2-1-1 0,0-2 1 15,1-1 0-15,0-1 1 0,1 0-2 16,0-3 1-16,3-1-2 0,4-3 1 0,5-3-1 16,10 0-1-16,7 0 0 0,7 0 1 15,5 3-1-15,4 3 1 0,4 4 0 16,0 3-1-16,-2 2 1 0,0 1 0 15,3-1 0-15,8-1 1 0,3 1-4 16,-1-1-8-16,-2-3-8 0,-3 0-126 16,-6-4-120-16,-10-2-307 0</inkml:trace>
  <inkml:trace contextRef="#ctx0" brushRef="#br0" timeOffset="12307.93">8129 5348 388 0,'-5'-3'90'16,"4"-2"3"-16,0 0-63 0,0 2-7 16,1 1-3-16,0-1-1 0,-2 0-2 15,2-1 0-15,2 0-3 0,-2-1-1 16,1 1-2-16,1-4-2 0,3 1-2 0,5-2-4 16,2-2-3-16,7-1-4 0,5-4-1 15,6 0-1-15,4-3 0 0,7 0-1 16,6-1 2-16,4 0 0 0,7 0 2 15,5 0 1-15,7-2 2 0,7 1 0 16,7-3 1-16,3-1 0 0,8-5 0 16,9-1 1-16,7 2 0 0,5-1 0 15,7-3 0-15,7-1 1 0,9 5 0 0,6-3 1 16,5 1 0-16,6 1 1 0,8-1 0 16,4 3 1-16,4 2-1 0,5-3 0 15,6 5-1-15,3 0-1 0,5-2 0 16,3 1 1-16,5-4 0 0,6-1 1 15,4 2 1-15,4-3 0 0,3 2-1 16,6-2 1-16,0 6-1 0,3 0-2 16,3 4-1-16,3-3 0 0,3 6-1 15,4-1 0-15,2 6 0 0,6-5 0 0,4 8-1 16,4-6 1-16,3 11 0 0,1-5 0 16,3 7-1-16,3-1 0 0,3 4 1 15,-1-3-1-15,3 6 0 0,-1-2 0 16,0 2 0-16,2 0 0 0,-6 2 0 15,2 1 0-15,-8 3 0 0,-1 2 0 0,-6 3-1 16,-3 4 1-16,-8-1 0 0,0 9 0 16,-7-1 0-16,-3 5 0 0,-2 6 0 15,-6 2 0-15,-5 4 0 0,-5 4 0 16,-5-1 0-16,-3 4 0 0,-6 2 1 16,-6 0-1-16,-5 2 0 0,-5 3 0 15,-4 3-2-15,-7 6-1 0,-11-1-4 16,-4-1-2-16,-7 3-4 0,-4 2-2 15,-8-3-3-15,-8-2 1 0,-7-3 1 16,-3 2 2-16,-6 0 3 0,-9-6 2 0,-12-5 4 16,-1-2 3-16,-6-5 0 0,-3-5 2 15,-8-5 0-15,-8-3 0 0,-7-3 1 16,-7-4 0-16,-10-5 0 0,-11 0 0 16,-12-7 2-16,-5-5 7 0,-6 0 9 15,-3-6 3-15,-4-2 1 0,-1-3-1 16,-1-2 0-16,-1-3-3 0,-1-3-10 15,0-3-14-15,-4-2-11 0,0-2-6 0,-4-1-6 16,-1-5 0-16,-3-1 0 0,-8 2 3 16,-1-2 8-16,0-3 10 0,0-1 10 15,-4 0 7-15,-5-2 5 0,0-1 2 16,6 1 1-16,-2 0 0 0,2 4-3 16,0 0-3-16,8 2 0 0,4 4-3 15,4 4-1-15,2 2 0 0,3 2 0 0,1 0-1 16,1 4 0-16,2 4-1 0,-1 2-2 15,2 2-1-15,0 0-2 0,1 2-1 16,0 0-2-16,1 3 0 0,0 1-1 16,3 3 1-16,0 4-1 0,2 5 1 15,4 3 1-15,2 2 0 0,7 3 1 16,8 3-1-16,1 3 1 0,4-1-1 16,6 1 1-16,1 1 1 0,-2-2-1 15,-1-1 0-15,-5-3 1 0,-4-3-1 16,-2-3 0-16,-9-3 0 0,-3-3 0 0,-3-3 0 15,-6-3 2-15,-2-1 4 0,-4-2 0 16,-10-1 1-16,-11-3 1 0,-8 0 1 16,-14 1 0-16,-12 2-2 0,-4 2-3 15,-8-1-3-15,-1 3-6 0,6 3-22 16,-3 0-100-16,16 5-103 0,8-3-266 16</inkml:trace>
  <inkml:trace contextRef="#ctx0" brushRef="#br0" timeOffset="13399.4">24279 13943 475 0,'-9'-23'118'0,"-1"5"2"16,-2 1-61-16,-1 2-21 0,1 4-18 15,0 2-4-15,1 2-5 0,1 6-5 16,-6 1-3-16,-11 6-1 0,-9 5-1 16,-4 7 0-16,-9 8-1 0,-10 6 0 0,-9 5 0 15,-8 4 0-15,-4 2-2 0,0 2 0 16,-5 2-2-16,-3-3-1 0,-6 0-1 16,-14 2 0-16,0 1 0 0,1-4 2 15,-13-4 0-15,-16-3 2 0,-7-3 0 16,-10-2 1-16,-8-6 2 0,-7-4 0 15,-20-2 1-15,-1-2 1 0,-4-2 0 16,-14 0 0-16,-5-3 1 0,-6 0-1 16,-8-1-1-16,-4 3 0 0,-10-3 0 15,-6 4-1-15,-5-6 0 0,-4 7-1 0,-6-6 1 16,-4 6-1-16,-4-5 1 0,-5 2-1 16,-7-5 1-16,-3 3 0 0,-8-6 0 15,0 3-1-15,-5-7 1 0,-3 2 0 16,-1-1-1-16,-1-4 1 0,-6 0-1 15,3-3 0-15,-3-2 1 0,-1-4-1 16,1 0 0-16,-2-4 1 0,5-1 0 0,-4 0-1 16,6-3 1-16,0 2 0 0,1 0 0 15,7-5-1-15,3-3 1 0,6-2 0 16,8-6-1-16,5-3 0 0,11-3 1 16,9-5-1-16,6-4 1 0,6 5-1 15,7-5 0-15,7 1 1 0,2 0-1 16,5 3 0-16,2 4 0 0,5-1 0 15,3-2 1-15,8 1-1 0,7-1 0 16,6 4 0-16,10-6 0 0,10 0 0 0,13-1 1 16,9 6 0-16,11-1 2 0,12 1 0 15,14-2 3-15,9 1 1 0,13 2 1 16,4 0 0-16,14-2 2 0,10 2-1 16,8 3 1-16,9 7-2 0,9 3 0 15,6 5-2-15,8 5 0 0,8 5-2 16,3 3-1-16,4 2-4 0,3 3-5 15,2 1-6-15,2 4-3 0,3 1-4 16,2 1-12-16,4 2-16 0,5 0-26 0,8 2-60 16,3-5-85-16,5 4-201 0</inkml:trace>
  <inkml:trace contextRef="#ctx0" brushRef="#br0" timeOffset="13808.15">7405 13421 252 0,'37'9'64'0,"-1"-3"1"15,-3-2-22-15,1 1-27 0,1-3-6 16,-3 1-6-16,0-3-4 0,0 1-3 16,-3-2-1-16,-3-1 0 0,-4 0-1 15,-5 2 1-15,-2-1 7 0,-5 1 12 16,-5 0 13-16,-1 0 8 0,-2 1 6 16,-1 0 4-16,-1-2 3 0,0 1-3 15,0 0-9-15,0 1-8 0,-1-1-7 0,1 0-6 16,0 1-3-16,0-1-3 0,0 2-3 15,-2-4-2-15,-2 4-1 0,-7 0-1 16,-5 2 0-16,-5 1-1 0,-7 1 1 16,-7 2-1-16,-5-1-1 0,-3 1 0 15,-3-2 0-15,1-2 0 0,-3 0 0 16,1-4 0-16,-2-3 0 0,1 1 0 16,1-4-1-16,4-2 2 0,-1-2 0 15,9 2 2-15,5 0 1 0,6 1 0 16,8 2 2-16,3 1-1 0,5 2 0 0,7 3-3 15,-1 4 0-15,3 6-2 0,4 8-1 16,3 3-1-16,6 5 1 0,4 4 0 16,12 3 0-16,10 2-1 0,12-1 0 15,11-3-1-15,12-1-3 0,13-3-18 16,13-2-107-16,6-3-105 0,7-2-273 16</inkml:trace>
  <inkml:trace contextRef="#ctx0" brushRef="#br0" timeOffset="15198.29">7540 13541 349 0,'11'-5'92'0,"1"0"4"0,-5 1-43 16,-1 0-12-16,-2 3-10 0,-1 0-1 15,0 1 3-15,-2-1-2 0,-3-1-3 16,-3 1-3-16,-4 0-1 0,-6 0-2 16,-6 0-5-16,-6 2-7 0,-5 0-2 15,-6 3 0-15,-8-2-1 0,-7 3 0 16,-5 0-1-16,0 1-1 0,-3-1-2 0,-7-3 0 15,0-2-1-15,2-3-1 0,-2-2 1 16,3-5 0-16,3 0 2 0,5-1 0 16,8 0 2-16,6 2 1 0,7 3 1 15,12 1 1-15,8 3-2 0,5-1-2 16,4 3-1-16,5 4-1 0,2 1-3 16,2 4 0-16,3 3-1 0,3 3 0 0,2 2 1 15,4 1 0-15,3 1 0 0,3-1 0 16,4 0 0-16,0-3 0 0,4 1 1 15,3 2 0-15,2 3 1 0,1 2 1 16,1 3 0-16,2 3 0 0,4 7 0 16,-1 2 1-16,0-1-1 0,4 2-1 15,0-1-1-15,4 2 1 0,-4-2 0 16,-3-1-1-16,-6 1-10 0,-3 2-2 16,-13 1-135-16,-8-2-122 0,-9 3-319 15</inkml:trace>
  <inkml:trace contextRef="#ctx0" brushRef="#br0" timeOffset="16150.28">15621 15687 416 0,'-4'-3'118'0,"0"1"3"0,2 1-11 16,0 0-68-16,1 1-14 0,2 0-7 15,1-1-4-15,1 1-1 0,5-3-2 16,2 1-1-16,3-2-1 0,3-1-2 15,5-3-2-15,4-2-2 0,-1-1-2 16,3-4-1-16,0-1-1 0,0-4 0 16,-1-1-1-16,0-3 1 0,-3-2-1 0,-1-2 0 15,-2-4 0-15,-4-4 0 0,-4 3 0 16,-3-2-1-16,-5 2 0 0,-6 4 0 16,-4 2 0-16,-6 7 0 0,-5 5 1 15,-5 7 0-15,-2 5 0 0,-1 4 0 16,-4 6 1-16,3 4 0 0,2 3 0 15,3 5 1-15,1 2 1 0,4 7 0 16,3 4 0-16,3 5 2 0,3 3 2 0,0 3 0 16,5 4 1-16,1 2 0 0,1-1 2 15,1 1-1-15,1-2 0 0,1 1-2 16,2 4-1-16,-3-1-1 0,2 2 0 16,-4-2-1-16,0-2-1 0,-1 1 0 15,-3-1-1-15,-2 1 0 0,-2-5 0 16,0-1-1-16,-1 4-1 0,1-5 0 15,-2-1-3-15,-2-7-3 0,2-7-7 16,1-6-7-16,-1-5-10 0,0-8-6 0,2-8-125 16,-1-7-121-16,4-9-295 0</inkml:trace>
  <inkml:trace contextRef="#ctx0" brushRef="#br0" timeOffset="16432.68">16071 16033 458 0,'-7'-5'99'0,"-2"1"6"0,-7 0-70 15,-4 2-10-15,-6-2 0 0,-5 1 2 16,-4 0 4-16,-2 1 1 0,-4 2-5 0,2 0-3 15,-2 1-3-15,4 1-3 0,2 1-2 16,-1-2-3-16,4 2-2 0,3-2-3 16,3-1-2-16,1 0-2 0,7 1-4 15,4 0-12-15,8 2-4 0,4-1-125 16,3-2-117-16,6-4-299 0</inkml:trace>
  <inkml:trace contextRef="#ctx0" brushRef="#br0" timeOffset="18571.57">16303 3235 531 0,'-5'0'114'15,"6"-1"1"-15,0-1-92 0,6 0-12 16,1-2-5-16,6-3-3 0,4-4-2 15,6 0 1-15,3-5 0 0,3-3-1 16,3 1 0-16,3-4 1 0,1 0-1 16,0-1 1-16,-4-1 0 0,-5-2 0 15,-3-3 0-15,-5-3 0 0,-6 0 0 0,-4 0-1 16,-5 0 2-16,-4 1 2 0,-2 3 2 16,-3 3 1-16,-4 5 0 0,-3 4 2 15,-3 2-1-15,-3 3-1 0,-4 3-2 16,-1 5-2-16,-3 0-2 0,1 2 0 15,-2 2 0-15,1 2 0 0,2-1 0 16,3 2 2-16,1 1 0 0,2 0 1 16,1 3 1-16,2 3 0 0,2 1 0 0,2 6 1 15,1 4 1-15,4 5 0 0,2 4-1 16,1 4 1-16,1 5-1 0,0 4 0 16,0 4-1-16,-2 0-1 0,1 2-1 15,-1 3 0-15,2 2-1 0,0 2-1 16,2-1-1-16,2 0 0 0,-1-1 0 15,-1-3-1-15,-1-3 1 0,0-5 0 16,-2-7-1-16,-2-2 1 0,0-2 0 16,0-4-2-16,-1-3-4 0,1-3-3 0,-1-4-6 15,3-1-3-15,-1-2-6 0,1-5-15 16,0-2-28-16,2-3-35 0,0-3-36 16,0-5-82-16,2-4-169 0</inkml:trace>
  <inkml:trace contextRef="#ctx0" brushRef="#br0" timeOffset="18812.08">16580 3448 525 0,'0'-3'112'0,"-2"-1"1"15,1 2-90-15,-1 1-12 0,-1-1-3 16,-1 1-2-16,0 0 1 0,-5 2 3 15,-3-1 1-15,-4 1 0 0,-4-1 1 0,-2 2 0 16,-4-1 1-16,-3 1-2 0,0 0-3 16,1 0-1-16,0 1-2 0,3 0-3 15,3 0-4-15,4 0-13 0,3 0-39 16,2-3-76-16,6-3-101 0,7-5-243 16</inkml:trace>
  <inkml:trace contextRef="#ctx0" brushRef="#br0" timeOffset="22751.47">17305 2702 356 0,'9'-1'91'15,"0"0"7"-15,-1-1-49 0,2-1-9 16,-3 1-5-16,-1-1-3 0,0 2-3 15,-2 0-5-15,0 1-3 0,-2 0-1 16,-1 0 1-16,-1 1-1 0,-1 0 0 16,-3 0-1-16,-2 1-2 0,-5 1-3 15,-4 0-4-15,-3 0-3 0,-3 0-3 0,-2-2-2 16,-2-1 0-16,-3-1 0 0,1-3 0 16,1 1 0-16,-2-5 0 0,2 1-1 15,0 1 0-15,4 1 0 0,5 0-1 16,2 2-5-16,6 2-5 0,7 2-13 15,9 2-37-15,7-4-75 0,8-2-101 16,5 1-236-16</inkml:trace>
  <inkml:trace contextRef="#ctx0" brushRef="#br0" timeOffset="23040.01">17728 2292 546 0,'-1'-14'125'0,"-2"3"4"16,2 3-86-16,-3 1-13 0,3 4-9 15,0 2-2-15,2 2-1 0,-2 2-2 16,0 4-1-16,-3 5 1 0,-1 6 1 16,-1 6-1-16,-4 9 1 0,0 5-1 15,0 5-1-15,0 3-2 0,1 1-4 16,-1 4-2-16,1-3-2 0,3-1-2 15,0-4-1-15,0 0 0 0,1-4-1 16,1-3 1-16,2-6-1 0,0-1-2 0,1-7-6 16,2-4-11-16,1-4 9 0,3-8-149 15,-4-11-131-15,-1-5-332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1:40:11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1940 10890 595 0,'-5'-9'126'15,"2"3"-1"-15,0 0-105 0,7 3-13 0,4 2-5 16,3 1-2-16,5-2-2 0,4 0 1 16,7 1 1-16,8 0 0 0,0 0 0 15,5 1-1-15,0 1 0 0,7 1 1 16,1 2-1-16,1 0 1 0,-2 1-1 15,2 1 1-15,1-1 0 0,8 1 0 16,-3-2 0-16,2 1 1 0,-4-2-1 16,1 0 1-16,-2-2-1 0,-6 0-3 0,-6-1-6 15,-7 0-10-15,-6-2-8 0,-5-1-7 16,-6 0-4-16,-9-4-6 0,-2 0-5 16,-6-2 6-16,-4-2 7 0,-5-1 12 15,-3-1 13-15,-4-1 10 0,-4 2 15 16,-3-2 13-16,1 1 6 0,4 0 5 15,-1 1 0-15,0 0-3 0,3 1-6 16,4 1-6-16,4 3-5 0,1 0-4 16,0 2-5-16,5 3-3 0,4 0-2 0,5 0-2 15,4 0-2-15,5-2 0 0,5 2-2 16,4-2 1-16,6 0 1 0,1 3 0 16,2 0-1-16,0 1 1 0,0 2-1 15,0 1 1-15,-1 2 0 0,-3 1 0 16,-1 4 0-16,-4 1 0 0,-3 1 0 15,-3 3 1-15,-9 0 1 0,-7 4 2 16,-7 2 2-16,-9 0 2 0,-5 2 1 16,-7 3 1-16,-1 1 0 0,-3 0-2 0,1-2-1 15,2-3-2-15,3-2-2 0,3-4-2 16,5-5-16-16,7-1-39 0,4-4-73 16,10-6-100-16,11-9-240 0</inkml:trace>
  <inkml:trace contextRef="#ctx0" brushRef="#br0" timeOffset="1050.72">4400 11143 427 0,'-30'-7'107'0,"-1"-3"5"16,1-1-61-16,0-3-13 0,-1 1-7 16,0-5-7-16,-1-2-4 0,4-5-5 15,1-5-5-15,2 0-2 0,6-6-4 0,5-2-1 16,5-6-1-16,6-2-1 0,3-3-1 15,5-1 1-15,0-8-1 0,3-1 0 16,3-4 1-16,3 3-1 0,3-2 0 16,3 2 1-16,3 1-1 0,4 5 0 15,4 1 0-15,1 3 0 0,5-1-1 16,0 2 1-16,2 0 0 0,4 0-1 0,5 2 1 16,5-2 0-16,5 0-1 0,4 4 1 15,1 2 0-15,3 3 0 0,1 3 0 16,-3 0 0-16,-3 6 0 0,-1 2-1 15,1 3 1-15,-2 4-1 0,-2 2 1 16,4 4 0-16,0 3-1 0,-1 4 1 16,1 4 0-16,-1 2-1 0,3 3 1 15,2 4-1-15,-3 5 1 0,2 3-1 16,2 4 0-16,-4 4 1 0,0 3-1 0,-5 3 0 16,0 1 1-16,-5-1-1 0,2 4 1 15,-3 3 0-15,2 1-1 0,0 2 1 16,0 3 0-16,-3 4 0 0,2 5 0 15,-4 3 0-15,-4 0 0 0,-3 6 0 16,-7 5-1-16,-5 6 1 0,-6 8 0 16,-5 7 0-16,-8 3 1 0,-7 5-1 15,-5 2 1-15,-1 3-1 0,-5 0 0 0,-4-4-1 16,-6-5 0-16,-2-2 1 0,-1-5-1 16,-7-2 0-16,-7-6 1 0,-6-4 0 15,-5-4 0-15,-3-4 0 0,-8-6 1 16,-5-2-1-16,-5-7 0 0,-2-8 1 15,-3-6-1-15,-6-7 1 0,-6-5-1 16,-3-3 1-16,1-9 1 0,-7-7 0 16,-3-5 3-16,-6-3 1 0,-2-5 2 15,3-6 1-15,-3-8 0 0,0-6 0 0,-1-8-1 16,3-6 0-16,10-4-3 16,6-11-1-16,5-3-1 0,8-3-1 0,9-3-1 15,10-5 0-15,10-3-2 0,4-6-4 16,6 0-5-16,7-1-11 0,5-7-28 15,5-2-84-15,6 2-100 0,7 6-239 16</inkml:trace>
  <inkml:trace contextRef="#ctx0" brushRef="#br0" timeOffset="1720.91">27141 11013 356 0,'-27'-22'91'0,"1"-1"-2"0,3 4-28 16,3 3-81-16,1 5-65 0,5 2-74 15,-1 2-173-15</inkml:trace>
  <inkml:trace contextRef="#ctx0" brushRef="#br0" timeOffset="2339.77">26736 10606 524 0,'-3'-41'119'0,"-1"-3"1"0,3-5-84 15,1-2-15-15,3 0-9 0,2-2-4 16,4 2-2-16,2 3-2 0,5-1-1 16,2 1-1-16,4 0-1 0,6 0 0 15,1 0 0-15,4-1-1 0,8-2 0 0,7 0 1 16,5 6-1-16,4 2 1 0,5 2-1 15,2 3 0-15,1 1 0 0,4 5 0 16,2 3 0-16,4-1 0 0,3 1-1 16,1 3 1-16,6 2 0 0,1 6 0 15,7 4-1-15,-4 5 1 0,-3 4-1 16,-1 7 1-16,-2 4-1 0,-3 8 0 16,-4 6 0-16,-4 5 0 0,-2 9-1 0,-2 5 1 15,-3 6 0-15,-1 6 1 0,-2 5-1 16,-2 8 1-16,-6 5 0 0,1 5 0 15,3 5-1-15,-4 2 1 0,-3 7 0 16,-5 6 0-16,-3 0 1 0,-7 4-1 16,-8-1 0-16,-11 3 1 0,-4 3-1 15,-7-6 1-15,-6-6-1 0,-6 0 1 16,-9-3-1-16,-7 2 0 0,-8-5 0 16,-9-4 1-16,-10-4-1 0,-7 1 1 0,-3-4 0 15,-7-6 0-15,-6-2 0 0,-11-10 0 16,-2 1 1-16,-1-6-1 0,-2-6 0 15,-6-6 0-15,-2-6 0 0,-4-6-1 16,6-2 1-16,4-8 0 0,-1-5 0 16,-4-3 1-16,-4-2-1 0,1-3 1 15,4-3 0-15,-2-7 0 0,-8-4 0 0,-9-11 0 16,6-8-1-16,2-14 1 0,2-15-1 16,-3-8 1-16,-1-12 1 0,8-12 3 15,14-7 2-15,6-10 2 0,7-5 0 16,13-3 1-16,12-9-1 0,20-7-3 15,15-3-2-15,13-5-2 0,20-1-3 16,18-2-3-16,25-1-5 0,17 3-6 16,20 3-7-16,20 8-15 0,15 12-102 15,9 9-103-15,9 10-255 0</inkml:trace>
  <inkml:trace contextRef="#ctx0" brushRef="#br0" timeOffset="17802.89">5309 9339 467 0,'-10'5'114'0,"4"-7"2"0,2-1-75 16,4-4-12-16,3-3-7 0,0-6-6 15,5-7-7-15,2-5-4 0,-1-7 0 16,6-5 2-16,1-5 2 0,1-5 0 16,3-5 1-16,0-6 0 0,3-1 0 0,3-5-3 15,0 0-2-15,0-1-2 0,-1 4-1 16,-1 4 0-16,-1 6-1 0,-3 7 0 16,-3 8 0-16,-2 5-1 0,-3 7 1 15,-2 9-1-15,-3 6-1 0,-2 3 2 16,-2 5-1-16,-1 2 0 0,-3 3 1 15,-2 2 0-15,-2 4 0 0,-2 4 0 16,-4 6 0-16,-3 4 1 0,-3 5-1 16,-2 2 0-16,-5 2-1 0,-2 0 0 0,-1-3 0 15,-1-1 0-15,0-4 1 0,1-3-1 16,1-3 1-16,6-3 0 0,4-4 1 16,5-3-1-16,4-2-1 0,4-3 0 15,3-1-1-15,4-2 1 0,5-6-1 16,4-3 0-16,7-5 1 0,3-6-1 15,6-7 2-15,1-7-1 0,5-6 0 0,0-5 0 16,6-2-1-16,-1-2 1 0,1-1-1 16,1 4 1-16,0 5-1 0,-2 7 0 15,-4 9 0-15,-7 8 0 0,-3 7 0 16,-5 10 1-16,-5 7 2 0,-5 8 3 16,-5 10 0-16,0 6 2 0,-6 8 0 15,-1 6 1-15,-1 5-1 0,-1 2-1 16,2 1-2-16,4-3-2 0,0-4-9 15,8-3-8-15,4-8-123 0,12-5-113 16,3-13-297-16</inkml:trace>
  <inkml:trace contextRef="#ctx0" brushRef="#br0" timeOffset="19302.64">6097 6918 461 0,'-2'4'105'0,"2"-1"2"15,0-5-71-15,1 1-11 0,2-4-6 16,4-2-2-16,1-4 0 0,3-3-3 15,4-3-1-15,6-5-1 0,2-1-4 0,1-3-3 16,-1-1-1-16,-1-3-1 0,0 1-1 16,0-2 0-16,-6-1 0 0,-2-1-1 15,-3 1 1-15,-4 2 0 0,-3 2 0 16,-6 2 2-16,-5 4-1 0,-4 5 1 16,-2 2 0-16,-4 4 1 0,-4 6-1 15,-3 5 0-15,2 4-1 0,0 4 1 16,1 3 0-16,0 5 1 0,4 3 0 15,2 2 1-15,4 0 0 0,0 0 0 16,4 3 0-16,1 3 0 0,2 4-1 0,3 0 1 16,0 4-1-16,5 2 0 0,4 5 1 15,2 5 0-15,3 2-1 0,-1 1 0 16,2 2-1-16,0 0 0 0,-5 3-1 16,-1-5-1-16,-3-2 0 0,-4-3 0 15,-2-7-2-15,-2-3-3 0,1-5-5 16,-3-7-5-16,0-3-4 0,-2-8-7 0,-1-2-33 15,1-6-85-15,-2-7-102 0,3-3-245 16</inkml:trace>
  <inkml:trace contextRef="#ctx0" brushRef="#br0" timeOffset="19494.52">6317 7118 427 0,'-4'3'114'0,"-3"0"6"0,-8 2-31 15,-4 1-46-15,-7 1-14 0,-4 2-5 16,-2 1-3-16,-2-2-3 0,-3 1-4 16,0-4-2-16,4-4-3 0,2-1-1 15,4-2-3-15,4-5-4 0,3-1-8 16,8-3-18-16,6-4-109 0,7-2-110 16,7-5-279-16</inkml:trace>
  <inkml:trace contextRef="#ctx0" brushRef="#br0" timeOffset="19780.59">6580 6141 459 0,'-8'0'107'16,"-4"0"4"-16,-6 2-67 0,-4 0-17 15,-5 2-3-15,1 1 0 0,-5-2 0 16,-1 1-5-16,2-1-2 0,3 0-3 16,2-2-4-16,7-1-4 0,2 2-6 0,3-2-7 15,6-2-22-15,3-1-99 0,5-3-102 16,8-4-261-16</inkml:trace>
  <inkml:trace contextRef="#ctx0" brushRef="#br0" timeOffset="19985.75">6789 5625 511 0,'3'-7'118'15,"-1"2"1"-15,-2 0-76 0,1 2-19 16,-1 3-8-16,3 2-1 0,-2 1 2 15,3 2 4-15,-2 4 1 0,2 7 2 16,0 2-1-16,-2 8-2 0,2 5-2 16,-2 4-6-16,2 5-4 0,1 3-4 15,1-1-8-15,0-1-11 0,3 0-8 0,-3-3-124 16,0-1-120-16,-1-5-302 0</inkml:trace>
  <inkml:trace contextRef="#ctx0" brushRef="#br0" timeOffset="21573.78">3825 6974 537 0,'-5'-3'127'0,"1"2"2"0,1-1-81 16,0 2-20-16,3-2-8 0,-1 2-5 16,1 0-5-16,1 0-6 0,0 0-3 15,4 2-1-15,3-2 0 0,3 0 0 16,5-3 0-16,6 1 0 0,2-3 1 15,5-3 0-15,1-1 0 0,1-2 1 16,-1 1-2-16,-3 0 1 0,-3 0 0 16,-3 3-1-16,-4 0 1 0,-3 3-1 0,-4 1 1 15,-4 1-1-15,-2 2 0 0,-4 1 0 16,-3 4 0-16,0 5 1 0,-4 4 0 16,-1 4-1-16,-3 4 2 0,0 4-1 15,-3 2 1-15,1 1 0 0,-2 2 1 16,1-1 0-16,1 3 0 0,-1-2 0 15,1-2 0-15,0-1 0 0,1-1-1 16,2-2 0-16,0-2-1 0,2-7 0 16,2-2 0-16,0-3 0 0,2-3 2 15,1-3 1-15,1-1 0 0,2-4 0 0,0 1-1 16,0-1 0-16,2 0 0 0,2 2-3 16,2-1 0-16,4 0-1 0,5 0 1 15,3-1 0-15,7-1 0 0,6-1 0 16,8-2 1-16,2-1-1 0,2 0 1 15,0-1-2-15,1 0-4 0,-2 2-4 16,-4-1-6-16,-6 1-13 0,-4 2-113 16,-7 0-113-16,-5 0-280 0</inkml:trace>
  <inkml:trace contextRef="#ctx0" brushRef="#br0" timeOffset="22017.73">5100 7227 558 0,'-5'0'124'0,"-2"0"1"0,-3 3-90 15,-3-1-20-15,0 2-6 0,-3 1-3 0,-4-1-2 16,-3 1-1-16,-2 0 0 0,0-1-1 16,-3 0 1-16,4-2-1 0,1-1 0 15,3-2-1-15,4 0 0 0,5-2-1 16,3 0-3-16,7-5-2 0,2-3-3 16,6-2-1-16,5-3-3 0,4 0-3 15,5-3 1-15,2 2 1 0,2 1 2 16,1 3 1-16,-2 3 3 0,-3 1 1 15,-3 2 2-15,-3 1 2 0,-5 1 1 16,-4 0 2-16,-6 1 2 0,-4-1 3 0,-5 3 2 16,-7-1 3-16,-9 2 2 0,-3 2 2 15,-7 3 1-15,-2 1-3 0,-2 2-1 16,-3 2-2-16,4 0-3 0,5 0-2 16,7-1-7-16,7 0-13 0,6 1-32 15,10-4-81-15,11-1-100 0,11-1-244 16</inkml:trace>
  <inkml:trace contextRef="#ctx0" brushRef="#br0" timeOffset="22431.9">6667 6973 229 0,'12'-20'59'0,"1"-2"6"0,4-2-33 16,0 2 1-16,1-1 5 0,-1 1 8 0,-1 1 6 15,-3 1 3-15,-3 3 1 0,-2 3-1 16,-3 3-3-16,-2 2-6 0,-3 2-8 16,0 4-9-16,-3 3-9 0,-4 2-6 15,0 3-3-15,-5 5-1 0,-3 3-1 16,-1 6 0-16,0 7 0 0,2 6 1 16,5 5-1-16,5 3-2 0,6 3-2 15,7 1-1-15,6 3-1 0,7-3-2 0,2-2-3 16,7-6-6-16,4-4-6 0,3-5-9 15,5-7-20-15,-1-7-101 0,-1-8-110 16,1-4-263-16</inkml:trace>
  <inkml:trace contextRef="#ctx0" brushRef="#br0" timeOffset="22879.47">7085 6917 567 0,'-7'-10'126'0,"2"2"0"16,2 0-94-16,1 5-16 0,6 1-7 16,0 1-3-16,3-1-1 0,3 2-2 0,5 0 0 15,1 3 0-15,4 2-1 16,5 3 1-16,1 3 0 0,1 5-2 0,-4 1 1 16,-1 1-1-16,-2 2 0 0,-4 0-1 15,-6-3 1-15,-3 0 0 0,-4-4-1 16,-3-1 1-16,-3-4 0 0,-2 1 1 15,-2-4 0-15,0-3 1 0,-2 0 0 16,2-2 0-16,-3-3 1 0,0 0 0 16,0-5 0-16,0 0-1 0,3-4-1 15,1-1 0-15,3-4-1 0,5-4 0 0,1-4-1 16,3-2 0-16,2 0 0 0,0 3 0 16,0-1 0-16,-1 4 0 0,-2 5 0 15,-1 4 1-15,-3 3 2 0,1 4 0 16,0 2 0-16,-2 0 0 0,0 3 0 15,1 1-1-15,0 4-1 0,3 1 1 16,1 5-1-16,2 4 1 0,2 4 0 16,3 4 0-16,0 4 1 0,3 0 0 15,1 1-2-15,2-2 0 0,2-2-3 0,2-4-4 16,3-4-6-16,1-2-7 0,1-7-21 16,1-4-101-16,-1-3-109 0,1-6-262 15</inkml:trace>
  <inkml:trace contextRef="#ctx0" brushRef="#br0" timeOffset="23092.75">7668 6660 592 0,'0'-8'126'16,"4"3"0"-16,1 3-99 0,2 2-16 16,6 3-5-16,1 1 0 0,5 4 3 15,0 6 2-15,-1 4 3 0,3 3 1 16,-2 4-1-16,-3 1-1 0,-4 3-1 15,-3 2-3-15,-4 1-1 0,-3 1-3 16,-4 4-1-16,-7 0 0 0,0 0-2 0,-7-2-6 16,-7 0-8-16,-2-1 33 0,-6-1-167 15,3-4-124-15,-3-4-332 0</inkml:trace>
  <inkml:trace contextRef="#ctx0" brushRef="#br0" timeOffset="24348.84">27909 9171 568 0,'-5'-23'123'16,"5"0"0"-16,1-9-92 0,6-6-18 16,5-5-8-16,4-8-2 0,6-10-1 15,8-7 1-15,4-9-1 0,13-5 0 0,4-4 0 16,6-5 0-16,3-3-1 0,3 5 0 16,-5-1 0-16,-8 1 0 0,-9 11 0 15,-6 8-1-15,-5 9 1 0,-9 10 0 16,-8 9 0-16,-3 10 2 0,-4 10 0 15,-3 6 1-15,-5 5-1 0,-3 6 1 16,-3 2 0-16,-3 3-2 0,-3 4 0 16,-3 5-1-16,-5 4-1 0,-4 3 0 15,-3 4 0-15,-6 3 0 0,-2 2 0 16,-2 1 1-16,-3 1-1 0,2-3 1 0,-2-2 0 16,2-1 0-16,5-1 0 0,2-4 1 15,7-2-1-15,6-6 0 0,5-2 0 16,7 0 0-16,3-3 0 0,4-1-2 15,2-2 1-15,5 0-1 0,4-2 1 16,6-2 0-16,8-3 0 0,7-3 0 16,6-6 0-16,5-6 0 0,2-3 0 15,3-2-1-15,-1-6-1 0,2-4 0 0,-2-2 0 16,-2 2 0-16,-2 3 0 0,-3 4 0 16,-5 4 0-16,-10 8 1 0,-5 5 0 15,-6 9 0-15,-6 4 2 0,-3 4 1 16,-6 8 4-16,-4 2 2 0,-3 7 1 15,0 5 2-15,-2 6-1 0,0 6 0 16,3 4-2-16,3 0-3 0,3 1-1 16,6-1-2-16,7-4-6 0,9-1-10 0,4-7 54 15,8-8-181-15,3-2-123 0,5-9-333 16</inkml:trace>
  <inkml:trace contextRef="#ctx0" brushRef="#br0" timeOffset="26517.96">28598 6585 546 0,'-22'-7'135'16,"2"2"3"-16,-1 0-57 0,6 0-46 16,4 3-10-16,3-1-5 0,4 1-5 15,3 1-5-15,2-1-3 0,3 2-4 0,7-1-3 16,5 0-1-16,8 0 0 0,9-1 1 15,5 1 0-15,9 2 1 0,0-1-1 16,-2 2 0-16,-2-1 1 0,-6 1-1 16,-7 2 0-16,-6-2 0 0,-9 0-1 15,-4 1 0-15,-5 1 1 0,-8 0-1 16,-3 3 1-16,-6 4-1 0,-4 3 1 16,-6 2 1-16,-3 5-1 0,-2 2 1 15,1 2 1-15,-3-3-1 0,0-1 1 0,3 1 1 16,2-1 1-16,1-4-1 0,2-2 1 15,3-1-1-15,4 0 0 0,6-1-2 16,3 0 0-16,6-1 0 0,6 1-2 16,6 2 1-16,7-1 0 0,5-1 0 15,5 0 1-15,6-4 0 0,3-1-1 16,2-2-3-16,-2-1-6 0,1-3-6 16,-3-2-5-16,-5 0-7 0,-2-2-26 0,-5-2-96 15,-3-3-105-15,-2 1-257 0</inkml:trace>
  <inkml:trace contextRef="#ctx0" brushRef="#br0" timeOffset="26890.02">29908 6884 558 0,'-17'-2'129'0,"-9"-1"2"15,-6-1-84-15,-5 2-23 0,-7-1-6 16,-4 0-3-16,1-1-4 0,4 0-4 16,2 2-2-16,5 0-2 0,5-1-1 15,10 1 0-15,7 0-1 0,4 1-1 0,2 0-5 16,7-2-1-16,6 2-2 0,5-2-1 16,3-1-1-16,5-2-3 0,4 0 0 15,5-3 2-15,4 2-1 0,-1-1 0 16,0 1 1-16,-1 2 0 0,-4 1 3 15,-8 1 4-15,-5 0 4 0,-8-2 4 16,-9 0 2-16,-8 0 2 0,-12-1 4 16,-3 2 0-16,-3 0 0 0,-3 1-2 15,-3 1-1-15,1 0-1 0,5 2-2 0,4-1-3 16,8 0-3-16,4 0-10 0,5-1-7 16,10 1-9-16,7 0-51 0,11-4-53 15,4-5-94-15,11 2-201 0</inkml:trace>
  <inkml:trace contextRef="#ctx0" brushRef="#br0" timeOffset="27253.18">30087 6412 602 0,'-11'-11'132'0,"3"1"0"15,2 1-101-15,7 1-18 0,8-1-5 16,7 1-3-16,5-2-2 0,8-4-3 15,6-1 0-15,4-2 0 0,2 1-1 16,-1 1-1-16,-4 0-2 0,-4-3 0 0,-8 2-1 16,-3-1-1-16,-7 0 0 0,-8-2 0 15,-5 1 2-15,-5 1 0 0,-5 2 1 16,-4 4 1-16,-5 2 0 0,-2 6 1 16,-1 3 3-16,0 3 2 0,-2 5 2 15,-2 4 3-15,1 4 2 0,2 4 1 16,-2 4 1-16,3 5 0 0,1 6 1 15,4 6-2-15,3 9-1 0,2 2-1 16,3 3-2-16,3 4-1 0,1 0-3 16,3 1-1-16,2-3 0 0,1-5-1 0,2-4-1 15,1-3-2-15,4-1-6 0,1-8-4 16,-3-5-8-16,-5-7-8 0,-3-4-12 16,-7-8-107-16,-5-3-108 0,-6-9-262 15</inkml:trace>
  <inkml:trace contextRef="#ctx0" brushRef="#br0" timeOffset="27398.82">29916 6764 603 0,'10'-9'128'15,"3"0"2"-15,7 1-103 0,-1-1-17 16,10 2-4-16,5-1-2 0,7 1 0 16,3 1-1-16,3 1-2 0,-2 2-6 15,2 2-11-15,-2-2-115 0,-4-2-109 16,-8 0-283-16</inkml:trace>
  <inkml:trace contextRef="#ctx0" brushRef="#br0" timeOffset="27669.86">30778 5725 506 0,'0'-4'114'0,"-7"3"0"16,-7 1-76-16,-7 0-24 0,-10 0-6 16,-2 1-3-16,-4 1-2 0,-2 1-1 15,0-2 0-15,6 2 0 0,6-2-3 0,6-1-5 16,5 1-37-16,5-1-72 0,5-2-93 15,9-1-226-15</inkml:trace>
  <inkml:trace contextRef="#ctx0" brushRef="#br0" timeOffset="27861.16">31180 5411 549 0,'7'-5'129'0,"-8"0"0"0,1 4-62 15,0 6-48-15,1 6-8 0,0 4 0 16,0 6-3-16,1 3 0 0,-1 6 1 16,0 3 0-16,-1 5-1 0,0-1-1 15,0 6-7-15,-1 1-7 0,2 4-11 16,-1 3-120-16,1 1-115 0,1 3-294 16</inkml:trace>
  <inkml:trace contextRef="#ctx0" brushRef="#br0" timeOffset="28156.2">31041 6470 497 0,'-2'-21'118'0,"1"4"5"15,0 2-65-15,0 5-29 0,1 5-13 16,1 3-4-16,-1 4 0 0,1 4-2 16,-1 5 1-16,0 8 1 0,0 5 0 15,0 6 3-15,-1 4 0 0,1 8-1 16,0 1-3-16,2 1-4 0,1 2-1 0,2-4-4 16,1-1-8-16,4-1-8 0,5-6-3 15,4-1-5-15,3-6-85 0,8-8-34 16,-1-7-95-16,1-8-200 0</inkml:trace>
  <inkml:trace contextRef="#ctx0" brushRef="#br0" timeOffset="28558.55">31412 6495 550 0,'-1'-2'124'0,"1"0"-1"0,0 2-89 15,3 0-17-15,2 0-6 0,4 0-4 0,3 0-4 16,5 0 0-16,4-2 0 0,4 0 0 16,3-2 0-16,2-1-2 0,3 3 0 15,0-2 1-15,-1 0-2 0,0 2 1 16,-4 1-1-16,-4 0 1 0,-5 1-1 15,-6 0 1-15,-5 0 1 0,-4 1 2 16,-7 1 1-16,-5 2 2 0,-4 3 0 16,-9 2 1-16,-1 2 0 0,-7 2 0 0,-1 2 0 15,0 1-1-15,3-1 0 0,5 0 0 16,3-2 0-16,3 1 0 0,5-3 0 16,3-1-2-16,2-2-1 0,1-2 0 15,2-1-2-15,2-1-1 0,1-2 0 16,0 1 0-16,1-2-2 0,2 0-4 15,0-2-8-15,4-3-1 0,0-2-129 16,4-1-119-16,2 1-304 0</inkml:trace>
  <inkml:trace contextRef="#ctx0" brushRef="#br0" timeOffset="29181.94">31304 6572 467 0,'0'-9'118'0,"1"1"5"15,0-2-64-15,2 1-16 0,0-1-8 16,2 3-7-16,1-1-6 0,3 4-7 0,3 0-4 16,4 1-4-16,3 2-2 0,3 2-3 15,4 2 0-15,3 1-1 0,-1 0 0 16,1 3-1-16,-1 2 1 0,-2 1-1 16,-3 1 1-16,-4 3-1 0,-6 2 0 15,-2 0 1-15,-6 2 0 0,-5 3 0 0,-6 1 0 16,-3 0 0-16,-3 1 0 0,0-3 0 15,-2-1 0-15,1-2 0 0,-1-3 0 16,2-4 3-16,1-2 1 0,1-2 1 16,0-1 0-16,3-2 2 0,1-1 0 15,2-2 0-15,2-1-1 0,2-2-2 16,2-3-1-16,4-1-1 0,4-4-2 16,1-6 0-16,4-6-1 0,6-2-1 15,6-2 1-15,2-4-1 0,0 1 1 0,-1 2-1 16,0 5 1-16,-5 2 0 0,-4 2 0 15,-8 3 2-15,-5 4 0 0,-3 3 0 16,-3 2 1-16,-2 2-2 0,0 3 0 16,-2 4-1-16,-2 4-1 0,0 5 0 15,-1 3 0-15,0 3 1 0,-1 4 1 16,2 5 0-16,1 3 1 0,2 1 0 16,4 1 0-16,4 1-1 0,3-3 1 15,3 1-1-15,5-3 1 0,2-6-1 0,6-3-2 16,1-3-6-16,4-4-9 0,4-6-6 15,1-4-52-15,2-7-75 0,-2-4-110 16,0-5-249-16</inkml:trace>
  <inkml:trace contextRef="#ctx0" brushRef="#br0" timeOffset="29421.61">32159 6283 569 0,'0'-6'123'0,"3"3"1"16,-1 4-91-16,3 7-15 0,3 0-4 15,4 7 1-15,4 5 4 0,1 7 4 16,0 6 0-16,-1 5 0 0,-3 3-3 16,-5 4-3-16,-9 3-4 0,-10 3-3 0,-6 0-3 15,-5-3-2-15,-7 3 0 0,-4 0-6 16,-1 3-10-16,-4-3-8 0,-4-3-132 15,-6 0-127-15,-4-4-322 0</inkml:trace>
  <inkml:trace contextRef="#ctx0" brushRef="#br0" timeOffset="31707.05">3339 7442 245 0,'-6'-18'71'0,"1"-2"5"0,-1 0-19 16,0-2-16-16,2 0-11 0,1 1-5 0,0-2-1 15,3 0-2-15,0-3-1 0,4-1-2 16,2 1-2-16,3 0-3 0,0 0-2 16,4 2-3-16,0 0-3 0,2 1-2 15,1 0-2-15,0-2 0 0,-1-1-1 16,2-1 0-16,0 0-1 0,0 0 1 15,2 1-1-15,2 0 1 0,3 1-1 16,2 1 1-16,2 0-1 0,3 0 1 0,2-2-1 16,3 2 1-16,0 0-1 0,-1 4 1 15,3 1-1-15,-1 4 0 0,0 3 1 16,0 2-1-16,-1 3 0 0,-1 2 1 16,1 0 0-16,0 0 0 0,-1 3 0 15,1-1 0-15,-2 3 1 0,1 3 0 16,-2 0-1-16,-2 3 1 0,-2 4-1 15,-1 1 0-15,0 5 0 0,-1 3 0 0,-2 3-1 16,1 3 1-16,0 2 0 0,-3 0 0 16,-3 3 1-16,0 2-1 0,-2 4 1 15,-3 2-1-15,1 3 1 0,-4 0 0 16,-2 2 0-16,-1 2-1 0,-3 0 1 16,-1-4 0-16,-2-1-1 0,0 0 1 15,-2-1-1-15,2 0 0 0,0 3-1 16,0-1 1-16,-2 1 0 0,-1-1-1 15,-4 1 1-15,-3 0-1 0,-4-1 1 0,-3-3 1 16,-4-3-1-16,-8-1 1 0,0-1-1 16,-2-1 1-16,-5-2 0 0,0-2-1 15,-6-3 1-15,-4 0-1 0,-3 1 1 16,-7-4 0-16,-5-1-1 0,-1-3 1 16,-9-4 0-16,-2-4-1 0,-2-7 1 15,-2-5-2-15,-1-8 0 0,1-7-1 0,3-8 1 16,7-6-1-16,2-5 0 0,8-9 1 15,11-3-1-15,9-6 0 0,6-7-3 16,7-9-5-16,7-3-11 0,9-6-25 16,7 1-66-16,1-2-82 0,7 0-196 15</inkml:trace>
  <inkml:trace contextRef="#ctx0" brushRef="#br0" timeOffset="32819.55">27924 6765 297 0,'7'-31'75'0,"3"-1"0"15,1 3-24-15,-1 0-35 0,4 3-6 16,-1 1-5-16,3-5-2 0,7 1-1 15,7-2 0-15,7-1-1 0,3 0-1 16,6 0 0-16,6 1 1 0,4 7-2 0,4-1 1 16,2 2 1-16,3 4-1 0,3 4 4 15,4 4 2-15,1 5 3 0,-2 6 1 16,-1 5 1-16,-4 7 1 0,-8 4 0 16,-2 7-3-16,-6 5-2 0,-3 9-3 15,-4 6-2-15,-10 1 0 0,-4 5 0 16,-6 5 1-16,-10 4 2 0,-9 0 1 15,-13 0 2-15,-4 6 3 0,-7 0 3 16,-3 0 3-16,-7-5 0 0,1 0 0 16,0-3 0-16,3-4-1 0,-1-8-2 0,0-2-3 15,2-4-3-15,-1-4-1 0,-4-7-1 16,-5-6-1-16,-7-7 0 0,-9-8-1 16,-10-8 0-16,-8-8 0 0,-6-8-1 15,-5-6 0-15,-3-9-1 0,-2-7 0 16,0-3-1-16,11-6 1 0,4-7-2 0,9-3-1 15,10-3-6-15,12 4-11 0,13-1-25 16,14-2-78-16,9 2-92 0,11 5-223 16</inkml:trace>
  <inkml:trace contextRef="#ctx0" brushRef="#br0" timeOffset="47260">17286 8405 487 0,'0'-21'111'15,"-2"1"2"-15,0 4-79 0,-3 3-9 16,3 7-10-16,1 1-4 0,0 4-1 16,0 4-2-16,-1 6 2 0,-1 6 0 15,-3 9 0-15,-3 7 2 0,-3 9-1 16,-3 8 1-16,-3 8-3 0,-2 2-3 0,-1 3-2 15,0-1-2-15,1 1 0 0,3-2-1 16,2-4 0-16,3-7-1 0,2 0 0 16,2-8 1-16,0-2-1 0,1-7 0 15,0-3 1-15,-2-2-1 0,-1-1 1 16,0-5 0-16,2-3 0 0,-2-4-1 0,2-3 1 16,1-1-1-16,2-6 0 0,0-1 0 15,2-4-1-15,0-4 0 16,1-4 0-16,-1-3 0 0,1-6 0 0,2-5 0 15,-1-3 0-15,-1-6 1 0,2-2 0 16,-3 0 0-16,-1-2 0 0,-1 3 1 16,0 5 1-16,-1 3 1 0,0 6 1 15,1 6 2-15,1 6-1 0,2 3 0 16,0 5 0-16,1 7-2 0,1 6-1 16,-1 8 0-16,-1 7-3 0,-2 8 1 15,-1 6 0-15,-1 6 1 0,1 1-1 0,0-4 1 16,0 1-1-16,1-3 0 0,3-7 0 15,1-4 0-15,1-8 1 0,2-4-1 16,-2-7 0-16,0-4 1 0,2-5 0 16,3-6 3-16,4-9 1 0,7-10 0 15,5-11 1-15,11-9 0 0,8-11-1 0,7-8 1 16,2-4-4-16,3 2-2 0,-1 6-8 16,2 7-7-16,-4 8-126 0,-3 5-117 15,-2 11-303-15</inkml:trace>
  <inkml:trace contextRef="#ctx0" brushRef="#br0" timeOffset="134899.06">21641 4161 483 0,'32'27'104'0,"1"3"4"0,-2 4-84 0,1-2-6 15,-10-7-2-15,3 0-1 0,-3-2 4 16,0 0-1-16,-2-6-1 0,-3-3-1 15,-3-1-4-15,-3-3-1 0,-5-4-2 16,0 0-4-16,0-2-3 0,-1 1-2 16,-1-3-3-16,-2-1-2 0,1 0 0 0,-2-1-1 15,0 0 0-15,-1 0 1 0,0 0 1 16,0 0 2-16,0 0 0 0,0 0 1 16,0 0 1-16,-1 0-1 0,1 0 0 15,-3-1-1-15,0 0 0 0,-1-3 1 16,-2 1-1-16,0-2 0 0,-2-1 0 15,0-2 1-15,-2 0 0 0,1 0 1 16,-2 0 0-16,-1-1-1 0,0-1 2 0,-1 0-1 16,1 0 0-16,-2 1-1 0,1-1 1 15,1 1 0-15,-1-2-1 0,0 0 0 16,1-1 0-16,-3-2 0 0,0 1 0 16,-2-1 0-16,-2-1 1 0,0 1-1 15,0-2 1-15,0-2 0 0,-4 5-1 16,3-1 1-16,2 1 0 0,1-1 0 15,0 1 0-15,1 2 0 0,2 2 0 16,1-1 0-16,1-1 0 0,2 3-1 0,-3-1 0 16,4 3-1-16,0 1 0 0,2 0 0 15,1 1 0-15,2 2 0 0,0-1 1 16,2 2 1-16,2 0-1 0,-2 1-1 16,2 0-8-16,-1-1-14 0,0-2-20 15,-1-2-49-15,-2-4-22 0,1-1-73 16,3-9-135-16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0:42:53.8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16064 8566 400 0,'-1'-12'112'0,"1"-1"5"0,-1 4-39 16,1 1-21-16,0 2-14 0,0 1-10 16,1 1-6-16,-1 2-5 0,0 1-6 15,1 2-4-15,1 1-3 0,-1 7-2 16,0 2-2-16,0 6 0 0,1 8 0 0,-4 6 0 15,0 6 1-15,-2 3-1 0,-1 3-1 16,0 3-1-16,-1-1-1 0,-1 1-1 16,1-3 0-16,1-4 0 0,0 0-1 15,1-5 1-15,0-3 0 0,1-5 0 16,2-4-1-16,-1-6 1 0,1-2 0 16,0-5-1-16,1-3 2 0,0-3 0 15,-1-3 1-15,1 0 0 0,-2-3 0 16,1-1 0-16,-1-2 0 0,-1 0-1 0,1-3 0 15,1 2-1-15,-1-2-1 0,2 3-1 16,3 0 1-16,0 0-1 0,4 2 0 16,0 0 1-16,2 1-1 0,2 0 1 15,0 2-1-15,3 0 1 0,4 2 0 16,1 0-1-16,3 2-2 0,2-1-1 16,2 1-2-16,1-2-2 0,1 0 1 15,-1-1-1-15,-1-2 0 0,-3-1 2 16,-1-1 0-16,-4-2 0 0,-5 0-5 0,-2 1-5 15,-5-2-7-15,-2-2-33 0,-3 1-78 16,-3-3-99-16,2 2-230 0</inkml:trace>
  <inkml:trace contextRef="#ctx0" brushRef="#br0" timeOffset="473.72">16726 8984 355 0,'4'-20'101'0,"-2"1"4"0,-2-2-1 15,-1 0-63-15,-2-2-12 0,-2 0-3 16,-3 4-3-16,-2 3-2 0,-1 2-4 16,-4 3-4-16,-1 5-3 0,-2 6-3 0,-2 5-1 15,3 4-2-15,0 3-2 0,1 4 0 16,3 2 0-16,5 3-1 0,3 5 1 15,5-1-1-15,2 0 1 0,4 1-1 16,3 0 0-16,3-3 0 0,3-4 1 16,0-3-1-16,2-4 0 0,0-5 1 15,-1-3-1-15,-1-4 1 0,-2-4-1 16,0-3 1-16,-3-3-1 0,-2-5 0 16,-3-2 0-16,-1-2 0 0,-3-5 0 0,-1 2-1 15,0-2 1-15,0-1 0 0,1 0-1 16,1 2 1-16,1 3-1 0,2 4 0 15,-1 4 0-15,1 5 0 0,0 7 0 16,-3 7 1-16,-1 5 1 0,-1 7 1 16,0 5 1-16,-2 5 0 0,1 3 1 15,-2 1 0-15,2-2-2 0,0-1 0 0,2-3-2 16,4-5 0-16,2-3-3 16,6-7-3-16,1-4-5 0,4-5-6 0,5-4-8 15,1-5-21-15,2-5-29 0,1-3-44 16,-1-4-9-16,0-6-68 0,-1-4-117 15</inkml:trace>
  <inkml:trace contextRef="#ctx0" brushRef="#br0" timeOffset="667.9">17071 8575 479 0,'-1'-24'121'16,"-1"5"3"-16,-1 5-60 0,-1 4-26 0,2 4-13 16,1 4-7-16,0 3-6 0,1 3-5 15,0 5-1-15,2 5-2 0,-1 4 2 16,2 8 2-16,0 7 0 0,1 5 1 15,1 2 0-15,1 3-2 0,2 2-1 16,-1 2-2-16,3 0-1 0,0-5 0 16,2-2-2-16,1-2-2 0,0-5-5 15,-1-4-10-15,0-6 7 0,-1-7-129 0,0-6-113 16,-1-3-289-16</inkml:trace>
  <inkml:trace contextRef="#ctx0" brushRef="#br0" timeOffset="862.95">16850 8765 607 0,'5'-1'125'0,"6"2"2"16,6 4-109-16,8 0-9 0,7 0-2 16,6 1 3-16,4 1 0 0,2 1-2 15,0-1-1-15,-1-1-3 0,0-1-6 16,-2-1-6-16,-2-3-18 0,2-1-49 15,-3-4-58-15,-1 0-100 0,-3-3-221 0</inkml:trace>
  <inkml:trace contextRef="#ctx0" brushRef="#br0" timeOffset="1209.4">17393 8754 550 0,'-6'3'115'0,"1"-2"1"0,7 2-95 16,5 1-15-16,4 2-4 0,5 3 0 0,9 0 1 16,3-1 0-16,5 1 0 0,3-3-1 15,1 0-2-15,0-5-1 0,-4-3-4 16,-4-1-3-16,-5-2-2 0,-7-3 0 16,-5 0 1-16,-6-1 1 0,-5-2 1 15,-4-3 3-15,-6-2 5 0,-2 0 4 16,-1 1 2-16,-3 1 3 0,0 1 1 15,2 5 0-15,-1 4 0 0,1 5-2 0,3 9-1 16,-1 2-3-16,2 4-1 0,2 3 0 16,1 5 0-16,3 2 0 0,4 4 0 15,6-1-1-15,4 1 0 0,7 3 0 16,5-2-3-16,7-6-5 0,4-2-12 16,5-6-28-16,4-6-63 0,1-6-17 15,-1-5-80-15,0-8-157 0</inkml:trace>
  <inkml:trace contextRef="#ctx0" brushRef="#br0" timeOffset="1556.06">18017 8742 463 0,'-19'-3'116'0,"2"6"1"0,-1 0-23 16,-1 6-76-16,4 5-8 0,2 2-2 16,2 1-2-16,4 1-1 0,3 2-1 15,5 0-1-15,5-2-1 0,0-1 0 16,4-3-1-16,0-4-1 0,2-1 1 0,-1-2 1 15,-1-6-1-15,0-4 1 0,1-3 1 16,0-4-1-16,-1-2 1 0,-1-3 0 16,-1-3-1-16,0-2 0 0,-1-1 0 15,0 0-1-15,1-3-1 0,0 0 1 16,0 2-2-16,-1 4 1 0,4 3-1 16,-3 3 2-16,-1 4-1 0,2 8 2 0,-1 5 0 15,1 5 1-15,1 3 0 0,-3-1 1 16,3 4-1-16,0 2 0 0,1 1 0 15,-3 2-1-15,0-3-1 0,-1 0 1 16,-1 1-1-16,0-2 1 0,-1-2-1 16,-1-3 0-16,2-4-2 0,0-4-1 15,2-1-2-15,3-4-5 0,1-3-17 16,3-3-67-16,1-4-36 0,3-5-91 16,2-2-201-16</inkml:trace>
  <inkml:trace contextRef="#ctx0" brushRef="#br0" timeOffset="1798.85">18676 8350 603 0,'-1'-11'133'0,"-2"2"0"16,3 3-103-16,-1 3-16 0,1 6-5 0,1 3-2 15,2 5 0-15,-2 5 3 0,1 9 2 16,-1 4 2-16,2 7 3 0,-2 3-2 15,-1 4-2-15,-1 5-3 0,0-1-4 16,2-4-2-16,1 1-2 0,2-2 0 16,3-3-1-16,2-1-3 0,3-6-5 15,3-2-7-15,1-2-7 0,1-8-8 16,3-7-121-16,-3-5-116 0,3-10-286 0</inkml:trace>
  <inkml:trace contextRef="#ctx0" brushRef="#br0" timeOffset="2002.58">18409 8559 608 0,'12'-3'125'16,"8"2"2"-16,9 1-110 0,7 0-9 15,8 4-1-15,7-1 2 0,4 3 1 16,-1-2-1-16,4 0-2 0,1 1-2 15,4 0-5-15,-2-3-5 0,-3 2-17 16,-6-4-112-16,-6 1-110 0,-10 1-282 16</inkml:trace>
  <inkml:trace contextRef="#ctx0" brushRef="#br0" timeOffset="2680.65">17966 8806 532 0,'5'-3'131'0,"-2"0"6"0,-2-4-72 16,-1 1-16-16,1 3-5 0,-1-1-4 15,1 1-5-15,-1 1-8 0,0 1-7 16,0 3-7-16,2 3-6 0,-1 5-5 16,1 4-4-16,2 4-1 0,0 5 1 15,2 6 2-15,1 1 1 0,-1 2 0 16,2-1 0-16,-1-3-1 0,-1-2 1 15,-1-5-1-15,-2-6 0 0,-2-4-1 16,0-4 2-16,-1-3 1 0,-1-3 1 0,-3-3-1 16,1-4 0-16,-2-4 1 0,-2-3 0 15,3-3-1-15,-3-4-2 0,5-5-1 16,2-3 1-16,4-2-1 0,3-1 0 16,4-2-1-16,1 2 0 0,4 4-2 15,2 3-1-15,0 2 0 0,0 6 0 16,1 6-1-16,-1 5 1 0,2 4-1 0,-4 2 1 15,-1 8 0-15,-2 0 0 0,0 6 2 16,-2 1 1-16,-4 6 2 0,-1 3 2 16,-2 4 1-16,-2 1 0 0,2 2 1 15,0 0-1-15,1-3-7 0,3-2-13 16,6-4-47-16,5-6-88 0,7-5-120 16,7-8-286-16</inkml:trace>
  <inkml:trace contextRef="#ctx0" brushRef="#br0" timeOffset="32986.31">27629 12788 230 0,'0'-7'63'0,"0"-3"4"0,1 1-27 16,2 1-5-16,-2-2-5 0,1 0-5 15,2 1-3-15,0-2-4 0,2 3-3 16,1-2-3-16,2 0-4 0,-1 0-3 16,3 0-1-16,3-1-2 0,-1-1-1 15,2 0 0-15,0-3 0 0,1 0 0 16,2-2 0-16,1-1 0 0,0-3 1 0,-3 0 0 16,5 0 2-16,2-1 1 0,-3 1 1 15,3 1 1-15,-3 2 2 0,0-1 1 16,5 3 0-16,-4 2 0 0,1-1-2 15,2 1-1-15,2 1-1 0,4 0-1 16,2 4-2-16,0 1-1 0,0 1-1 16,0-1 0-16,-2 5 0 0,0-1 0 15,-2 2 0-15,0-2 0 0,3-1 1 0,-1-2 0 16,0-1 1-16,5 1 0 0,-1 0 0 16,2 0 0-16,2 4 0 0,0 3-1 15,0 2 0-15,-2 4-1 0,-4 3 0 16,-1 1-1-16,-6 1 1 0,-1 1 0 15,-3 2 0-15,-1 0 0 0,0 4 0 16,-3 0 0-16,1 2 1 0,-2 3-1 16,-2 0 1-16,1 3-1 0,-1 1 0 0,-1-1 0 15,-1 0 0-15,1-1-1 0,0 0 1 16,0-1 0-16,0-1 0 0,-1-1 0 16,1 3 1-16,-2 1 0 0,-3-1 0 15,1 2 0-15,-4 1 0 0,-1 0 1 16,-2 0-1-16,0 0 1 0,-2-2 0 15,-1 1 0-15,-2 2 0 0,-2 0 2 16,-3-1-1-16,-4 2 2 0,0 1-1 16,-4 1 0-16,0-1 0 0,-2 1-1 15,0 2 0-15,1-1-2 0,1 0 0 0,-1 0-1 16,2 0 0-16,-1-1 0 0,1-1 0 16,-2-4 0-16,1-2 0 0,0-2 0 15,-1-1-1-15,-2-3 1 0,0-2 0 16,-4-1 1-16,-1 0-1 0,-1 0 0 15,-7 0 1-15,-1-3-1 0,-3 1 1 0,-2-1 0 16,3 2 0-16,2-1 0 0,-2-2 0 16,4 0 0-16,3-1 0 0,1-1-1 15,0-1 0-15,0-4-1 0,-4-3 1 16,-2 2 0-16,-1 0 0 0,-6-2 0 16,-3 0-1-16,-1 1 1 0,1-1 0 15,1 2 0-15,2-5 0 0,-1-4 0 16,4-1-1-16,3-3 1 0,-2-4 0 15,0-3 0-15,-2-3 1 0,1 0 0 0,-3-6 2 16,-1-3 0-16,1-2 0 16,2-4 2-16,2-6 0 0,5-3 0 0,4-3 1 15,9-2 0-15,3-1 0 0,5-2 0 16,3-2-1-16,2-3 0 0,4-6-1 16,5-3-2-16,5-6-1 0,8-2 0 15,7-2-1-15,11-1-1 0,11-3-4 16,7 3-6-16,7 2-20 0,9 2-103 15,3 4-107-15,1 2-270 0</inkml:trace>
  <inkml:trace contextRef="#ctx0" brushRef="#br0" timeOffset="36858.22">29703 12606 426 0,'2'-16'112'0,"3"-1"2"0,0 3-36 16,3-2-40-16,1 4-16 0,3-3-9 15,0 2-2-15,1 2-2 0,3 0 0 16,2 1-1-16,-1 4 0 0,1 2 0 16,2 5-1-16,1 3-1 0,0 3 0 15,-2 4-2-15,0 4 0 0,-2 4 0 16,-1 0-1-16,-4 3 0 0,-3 3 0 0,-3 2-1 16,-5 0 0-16,-3 4 0 0,-2-2 0 15,-3 0-1-15,-2-2 0 0,-1-3 0 16,-1 0 0-16,0-5 0 0,0-4 0 15,-2-3 0-15,2-2 0 0,1-2 0 16,1-4 1-16,0-2 0 0,2-2 0 16,1-4 0-16,3-1 0 0,0-3 0 0,2-4 0 15,1-4 0-15,4-2-1 0,8-4-1 16,1-3 0-16,6-1 0 0,-1-2 0 16,3 0 0-16,2 2 0 0,-4 2 0 15,-2 1 0-15,1 4 0 0,-3 0 0 16,-1 2 0-16,-3 1 0 0,0 3 1 15,-4 1 0-15,-1 4 2 0,-3-1 1 16,-1 6 1-16,-2 0 1 0,0 3 0 16,0 0-1-16,-1 1-1 0,0 7 0 15,-2 2-1-15,-2 4 1 0,-1 7 1 0,-2 3 1 16,0 5 0-16,0 3 2 0,1 2-1 16,4 1-1-16,6-1-2 0,7 1-2 15,12-1 1-15,13-2 0 0,9-2-4 16,10-7-11-16,5-1 33 0,3-7-167 15,3-10-128-15,-10-8-339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0:44:15.2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4199 4478 495 0,'-10'0'122'0,"0"-1"2"16,3-2-48-16,0 2-49 0,4 1-12 15,3-1-6-15,0 1-3 0,2 0-2 16,3-2-1-16,4 2-1 0,3-1 1 0,4 2 1 16,5-1 0-16,4 2 1 0,3-2 0 15,1 1-1-15,1-1-2 0,2 0 0 16,0 1-1-16,-4-3-1 0,-1-1 0 15,-4 0 1-15,0-2-1 0,-5 0 0 16,-2-1 0-16,-6-3 1 0,0 4-1 16,-3 1 4-16,0 2 3 0,-3-1 1 0,-3 3 2 15,1-1 0-15,-2 2 0 0,-2-1 0 16,2 2-4-16,-2-2-3 0,2 3-2 16,-1 4-1-16,-2 2-1 0,2 4 1 15,-1 1 0-15,-2 5 0 0,-1 2 1 16,0 1-1-16,-2 2 0 0,-2 2 1 15,-2 3-1-15,-1-1 0 0,-4 0 1 16,-2 2-1-16,-1-1 1 0,-3 1 0 16,-3-1 0-16,2-2 1 0,-1 0-1 0,2 2 1 15,1-1-1-15,-1-4 0 0,1 1 0 16,2-2 0-16,-2-3 1 0,-1-3-1 16,-1-3-1-16,3-3 1 0,2-1 0 15,2-4 1-15,3-1-1 0,3-3 1 16,3-2 0-16,0-2-1 0,4-2-1 15,-1-1 0-15,3-2-1 0,0-1-2 0,2 2-1 16,0 0 0-16,2 1 1 0,1 1 1 16,3 3-1-16,1 1 2 0,3 1 0 15,6 2 1-15,2 1 0 0,4 2 0 16,4-1 0-16,3 1 0 0,2 0 1 16,3-1-1-16,0 0 0 0,1 0 1 15,-2-3-1-15,-2-2-1 0,0-1 1 16,0-3-2-16,-3-1 1 0,-2-2 0 15,-1-2-1-15,-1 0 0 0,-2-1-1 16,-1 1-4-16,-3 0-3 0,-6 3-3 0,-2 1-5 16,-3 2-28-16,-2-2-93 0,-4-3-105 15,0 1-257-15</inkml:trace>
  <inkml:trace contextRef="#ctx0" brushRef="#br0" timeOffset="777.59">5455 4125 506 0,'-2'-7'121'0,"-1"0"3"16,1 4-81-16,-1 0-13 0,3 3-8 15,-1 2-6-15,1 1-2 0,-1 3-1 0,0 7 0 16,-1 6 2-16,0 7 1 0,0 9 3 16,-5 9 2-16,4 11-4 0,-2 7-2 15,1 5-3-15,-2 7-2 0,1 2-1 16,0 4-2-16,3 0-2 0,-1-2 1 15,2-6-2-15,0-3 0 0,1-6-1 16,0-6 0-16,0-7-1 0,-2-9 0 16,-1-4-1-16,-1-5 0 0,-2-7-3 15,-1-4-6-15,-1-8-6 0,1-3-12 16,-1-4 26-16,0-8-154 0,3-8-124 0,4-4-313 16</inkml:trace>
  <inkml:trace contextRef="#ctx0" brushRef="#br0" timeOffset="1339.8">5443 4175 552 0,'-1'-2'126'16,"-1"1"3"-16,2-3-79 0,3-1-27 15,4-2-4-15,6-3 1 0,4-5 0 16,7-5 1-16,10-7 1 0,9-8 0 0,9-8 0 16,7-6-1-16,7-6-3 0,6-5-3 15,7-6-4-15,2-3-2 0,0 4-4 16,-2-2-1-16,-4 3-2 0,-5 4-1 16,-9 5 0-16,-8 9 0 0,-8 8-1 15,-14 5-1-15,-3 11-3 0,-10 7-4 16,-6 4-10-16,-4 7-11 0,-3 3-4 15,-4 6-19-15,-2 10-106 0,-3 7-113 0,-5 9-268 16</inkml:trace>
  <inkml:trace contextRef="#ctx0" brushRef="#br0" timeOffset="1953.7">5405 5337 564 0,'-3'-3'129'0,"1"0"3"16,-1 1-86-16,2 0-23 0,0 2-9 0,1 0-4 15,1 0-3-15,2 3-5 0,0 1-1 16,3 1-2-16,4 3 0 0,4 6 2 15,3 4 2-15,5 5 1 0,3 7-1 16,4 3 2-16,4 5-1 0,8 2 0 16,3 4-3-16,4 3 0 0,4 3 0 15,4 3 0-15,2 6 0 0,2 1 0 16,-2 2 0-16,-1-2-1 0,1-2 1 16,-2-2-1-16,-1-3 0 0,-3-5 1 15,-1-2-1-15,-4-5-1 0,-2 1-4 0,-7-4-8 16,-7-5-13-16,-7-6-111 0,-5-6-111 15,-8-8-280-15</inkml:trace>
  <inkml:trace contextRef="#ctx0" brushRef="#br0" timeOffset="3064.36">6632 3279 496 0,'-4'-7'119'0,"-1"-2"3"16,2 3-74-16,-1 2-15 0,3 1-8 0,-2 0-5 15,3 2-4-15,0 1-4 0,0 0-3 16,0 0-3-16,0 0-2 0,1 4-2 15,2 2 0-15,-2 2 2 0,0 5-1 16,4 4 0-16,0 6 2 0,2 8 0 16,2 5 1-16,-2 2-1 0,1 5-2 0,0 2 0 15,-1 3-1-15,-2 1 0 0,-1 2 0 16,1 3 0-16,3 2 0 0,2 3-1 16,-1 2 0-16,1-1 0 0,0 0 0 15,-4-1 0-15,2-1-1 0,-5-3 0 16,0 2 1-16,-2-1-1 0,0 1 0 15,-2 1 0-15,-1-3 1 0,-3-1-1 0,-2 2 0 16,0-5 1-16,0 0-1 0,-1-2 1 16,2 2-1-16,1 1 0 0,2-2 1 15,-2 0-1-15,-1 0 0 0,-2-2 1 16,0 2-1-16,0-2 1 0,1 0-1 16,-2-2 1-16,4 1-1 0,0 0 0 15,4 3 0-15,0-4 1 0,1 2-1 16,-1-2 0-16,1-1 0 0,-2 0 0 15,1-4 1-15,0 0-1 0,-2-2 0 16,2 1 0-16,2-1 1 0,2 0-1 0,-1 1 0 16,2 0 0-16,-1 0 0 0,0-2 0 15,0-1 0-15,-2-2 0 0,0-2 0 16,-1 2 0-16,1-4 0 0,2-3 1 16,-1 3-1-16,2-2 0 0,1-1 0 15,1 1 0-15,0-1 0 0,-1-1 1 16,1 1-1-16,-1-3 0 0,1-2 0 15,-1-2 0-15,-1-2 0 0,1-3 0 0,-1-4 0 16,-3-2 0-16,1-3 0 0,-1-2 1 16,2 0-1-16,-3-4 0 0,1 0 1 15,-1 1 0-15,1-1 0 0,-1-1 2 16,0 0 1-16,2-1 3 0,-2-1 1 16,0 2 3-16,0 0 0 0,0 0 1 15,0 0-2-15,0 0-1 0,-2 2-2 16,2-2-3-16,0 1-2 0,-2-5-2 15,2 4-1-15,0 0 0 0,0 0 1 0,-1 0-1 16,1 0 1-16,-2 0 2 0,1 4 0 16,-5-5 0-16,-1-1 1 0,-4 1 0 15,-3-1 0-15,-2-2-1 0,-1-1 0 16,-3-2-1-16,1-2 0 0,-2-1 0 16,-4-2 0-16,-1-2-2 0,-4-2-7 15,-4-2-10-15,-3-3-107 0,1-6-31 16,-1-6-112-16,4-8-246 0</inkml:trace>
  <inkml:trace contextRef="#ctx0" brushRef="#br0" timeOffset="5344.16">5663 4573 377 0,'-1'-5'100'0,"0"0"6"0,1 1-48 15,-2-1-8-15,1 3-7 0,1-1-1 16,0 2-3-16,-1 0-6 0,1 1-4 15,0-2-5-15,0 2-6 0,0 2-4 16,0-2-4-16,0 2-3 0,-1 3-3 16,1 1 0-16,-3 4-1 0,2 5 0 0,-3 2 1 15,2 5 0-15,-1 4 0 0,0-1-1 16,0 3 0-16,1 0-1 0,-1-1-1 16,1 3 0-16,1-4 0 0,-1 1-1 15,1 0 1-15,1-2-1 0,0-1-2 16,3 2-4-16,-3-8-6 0,1-2-6 15,0-4-24-15,-1-3-58 0,-1-3-41 0,0-3-93 16,-1-8-198-16</inkml:trace>
  <inkml:trace contextRef="#ctx0" brushRef="#br0" timeOffset="5763.87">5589 4632 441 0,'4'-13'108'0,"0"1"4"15,1 0-62-15,1-1-14 0,0 0-6 0,1 1-3 16,1 2-4-16,0-1-5 0,3 0-4 16,3 1-3-16,3 2-4 0,0 2-1 15,4 3-2-15,2 4-1 0,1 4-1 16,0 2 1-16,-3 5-1 0,-1 3 0 16,-2 2 0-16,-3 3-1 0,-3 0 1 15,-3 2-1-15,-5 0 1 0,-2 0-1 0,-2-2 1 16,-3-2 0-16,-4 1 2 15,-2-2 1-15,-5-1 0 0,-3-3 1 0,-3 0-1 16,-2-4 1-16,-4 0-2 0,0-2 0 16,2-3-2-16,2-4-3 0,2-1-7 15,4-4-9-15,4-1-119 0,6-4-114 16,6-1-290-16</inkml:trace>
  <inkml:trace contextRef="#ctx0" brushRef="#br0" timeOffset="6744.8">5740 5267 476 0,'-2'-6'116'15,"1"-3"3"-15,0 0-69 0,2-4-15 16,1-1-8-16,1-4-6 0,2 1-5 0,2-1-3 16,2-1-2-16,2 1-2 0,0 2-1 15,1 1 0-15,2 3-1 0,-1-1 0 16,-1 2-2-16,-1 3 0 0,-1-1-1 15,0 3-2-15,-1 1 0 0,-1 1-1 16,1 2 0-16,1 2-1 0,0 1-1 16,-2 2 1-16,2 3 0 0,-1 1 0 0,0 4 0 15,-1 2 0-15,-2 3 0 0,-1 1 1 16,-1 1 0-16,-2 6-1 0,-1-2 1 16,-1 1 0-16,-2-1 0 0,-2-1 1 15,0 0-1-15,0-1 0 0,-4-3 0 16,1-2 1-16,-3-2 1 0,-1 1-1 15,-3-3 1-15,2-3 0 0,-3 0 1 16,-1-3-1-16,0-2-1 0,0-3 1 0,2 0-1 16,-1-3 0-16,0-2 0 0,2-3 0 15,0 0 0-15,0-3 0 0,2-2-1 16,2 0 0-16,3 1 0 0,1-1 0 16,4 1-2-16,4 1 1 0,2 1-1 15,4 1 0-15,2 2 0 0,1 1 0 16,2-1 0-16,1 2 0 0,1 0 0 15,2 1 1-15,0 2 0 0,1-1 0 16,1 3-1-16,-1 3-3 0,0-1-5 0,0-1-9 16,0 1-123-16,-2-6-116 0,0 4-297 15</inkml:trace>
  <inkml:trace contextRef="#ctx0" brushRef="#br0" timeOffset="7527.77">6145 4609 332 0,'11'-7'106'16,"-2"0"7"-16,-4-1 2 0,-2 3-54 16,-2 2-16-16,-1 0-9 0,-1 2-6 0,-2 1-9 15,-4 2-6-15,-1 5-5 0,-3 2-2 16,0 6-1-16,-3 5 0 0,1 3-1 15,0 4 2-15,3 5 1 0,4 1-1 16,4 3 0-16,2 0-1 0,2-1-2 16,4 2-1-16,3-1 0 0,2-5-1 15,1-2-2-15,2-3-5 0,-2-4-6 16,2-6-8-16,2-5-121 0,0-3-114 0,0-2-291 16</inkml:trace>
  <inkml:trace contextRef="#ctx0" brushRef="#br0" timeOffset="10569.74">6184 4748 488 0,'0'-6'113'0,"4"1"3"15,1 0-63-15,1 0-32 0,1-1-6 16,3 3-2-16,-1-1-1 0,-1-1-2 15,1 1-3-15,0 1-1 0,-2 1-2 16,0 2-2-16,0 2 1 0,-1 0-2 16,0 2 0-16,0 2 0 0,0 0 0 15,-1 1 1-15,-1 1-1 0,-2 3 1 16,1 1-1-16,-2 2 1 0,0-1 0 0,-2 0 0 16,1 0-1-16,-1-2 0 0,-1-1 0 15,0-1 1-15,0-2 0 0,-1-1 1 16,1-1 2-16,-2-1 1 0,0-2 2 15,-1-2 1-15,0 0 1 0,0-1 0 16,1-2-1-16,-1 0 0 0,1-1-2 16,2 2 0-16,-1-2-3 0,3-1 0 15,0 0-1-15,4 0-1 0,-1 0-1 16,2-1 0-16,1 0-1 0,2-1 0 0,-1-1 0 16,-1 1 1-16,1-1 0 0,-3 1 2 15,1 1 0-15,-2 0 1 0,-1 0 1 16,0 2 0-16,0 2 0 0,-1-1-1 15,0 2-1-15,-1 0-1 0,2-1-1 16,-1 2-2-16,0 2 0 0,0-2-1 16,1 1 0-16,0 1 0 0,1 3 1 15,0 3 0-15,1 0 0 0,0 2 1 0,-1 0 0 16,2 2 0-16,0 2 1 0,0-1-1 16,1-1 1-16,0 1-2 0,2-2-5 15,0 1-6-15,3-3-6 0,2-2-3 16,0-4-124-16,1-5-115 0,0-3-288 15</inkml:trace>
  <inkml:trace contextRef="#ctx0" brushRef="#br0" timeOffset="10889.69">6532 4652 487 0,'0'-2'124'15,"1"0"3"-15,-1-1-39 0,-1 1-52 16,1 0-5-16,0 1-4 0,0 1-4 16,-1 0-4-16,1 0-4 0,0 3-5 15,1-1-5-15,-1 5-2 0,0 5-3 16,1 2 0-16,1 3 0 0,-1 3 1 15,0 5 0-15,0 1 1 0,-1-2-1 16,3 1 0-16,-2-2 0 0,2 2 0 0,-1-1-1 16,3-3-6-16,0-1-6 0,1-2-7 15,0-3-16-15,1-4-109 0,1-3-112 16,0-4-274-16</inkml:trace>
  <inkml:trace contextRef="#ctx0" brushRef="#br0" timeOffset="11349.41">6658 4736 567 0,'0'0'129'15,"-2"0"3"-15,1-1-92 0,1 1-15 16,1 0-7-16,1-3-5 0,0 5-3 0,2-1 0 16,1-2-3-16,6 2-1 0,2-1-1 15,3 0 0-15,1 1 1 0,3-1-2 16,0 0-2-16,-1 1 1 0,-1-1-2 16,-6 2 1-16,0-5-1 0,-2 4 1 15,-4 1-1-15,-1-4 0 0,-1 2 1 16,-4 3-1-16,-1-1 2 0,-2 7 2 0,-3-1 0 15,-3 5 2-15,-2 0 0 0,0 2 1 16,-2 2 0-16,-1 2-1 0,3-3-2 16,0 1-1-16,3-1 0 0,3 1-2 15,2-1 0-15,2-1-1 0,2 0 0 16,3-4 0-16,4 0 1 0,4 0-1 16,3-3 1-16,4-3 0 0,3-1 0 15,3-2 1-15,2-3 0 0,0 0-1 0,-1-5 0 16,-2 0-4-16,0-2-4 0,-4 1-8 15,0-3-7-15,-4 1-11 0,-2-2-123 16,-2-2-122-16,0-2-297 0</inkml:trace>
  <inkml:trace contextRef="#ctx0" brushRef="#br0" timeOffset="11579.65">7058 4640 618 0,'4'0'128'0,"0"1"4"16,2 2-111-16,3 2-6 0,2 2 1 15,1 4 2-15,1 4 3 0,1 2 1 16,-1 4-1-16,-1 4-2 0,-3 3-3 16,-1 0 0-16,-5 4-3 0,-4 1-2 0,-4 3-2 15,-5 0-1-15,-4-1-2 0,-5 2-8 16,-7-2-9-16,-4-5-148 0,-6 2-134 15,-2-3-351-15</inkml:trace>
  <inkml:trace contextRef="#ctx0" brushRef="#br0" timeOffset="12967.78">7275 4339 341 0,'-5'-3'92'16,"1"3"4"-16,3-1-47 0,1 1-13 15,-2 1-8-15,2 1-4 0,3-1-5 0,5 5-4 16,0 0-1-16,4-1 1 15,6 1 1-15,5 0 1 0,9 1-2 0,6-1-1 16,4-5-3-16,12 1-2 0,5-2-1 16,9 3-3-16,5-2 0 0,2 2-2 15,2-2-1-15,0 0-1 0,-2 1 1 16,-1 0-1-16,-5-1 1 0,-8 0-1 16,-4-1 0-16,-3-2-2 0,-9 0-3 15,-5 2-3-15,-12-1-3 0,-6-1-5 0,-7-2-9 16,-9-1-6-16,-8-1 0 0,-9-1 2 15,-5-1 3-15,-4-2 3 0,-5 2 5 16,-2-1 11-16,0 1 9 0,-2-1 5 16,2 2 4-16,1-1 3 0,1 1 6 15,3 0 3-15,2 2 1 0,3 0 0 16,6 1 0-16,3 2-2 0,1 0-4 16,5 4-6-16,1-1-4 0,4 1-4 0,2 3-2 15,5 0-3-15,4-1 0 0,5 1 0 16,7 1 0-16,4 1 1 0,3 1 0 15,5-1 0-15,3 2 0 0,-1 0 0 16,-1 2 0-16,-3 2 0 0,-3-2-1 16,-3 0 0-16,-8 0 1 0,-5-1-1 15,-6 0 1-15,-6-1 3 0,-6 3 4 16,-6 1 2-16,-7-1 3 0,-7 3 1 16,-6 1 3-16,-5 0 1 0,-1-1-3 15,-2 0-2-15,1-2-4 0,3-1-1 0,5-2-2 16,7 0-5-16,4-1-10 0,3-2-13 15,6-1 64-15,6-2-185 0,5 2-124 16,6-1-331-16</inkml:trace>
  <inkml:trace contextRef="#ctx0" brushRef="#br0" timeOffset="14090.38">9230 4397 600 0,'13'-11'128'0,"1"0"1"0,2 1-107 15,3 1-9-15,4 2-2 0,0 3-1 16,0 3-1-16,3 5-1 0,0 3-2 16,-2 5-2-16,1 7 1 0,-4 4-1 15,0 4 0-15,-4 3-1 0,-5 0 0 16,-2 4 0-16,-5-4 0 0,-2 0-1 15,-3-1 0-15,-4-2-1 0,-1-2 0 0,-1-7 1 16,-2 0 0-16,1-5 0 0,0-3 2 16,-1-4 1-16,2-3 0 0,0-2 1 15,0 2 0-15,1-4 0 0,0-1-1 16,1-6-1-16,4-3-1 0,2-5 0 16,3-3-1-16,2-7-1 0,4-1-1 15,4-5 0-15,1-4 1 0,1-2-1 16,0-3 0-16,0 1 0 0,-2 2 0 0,-3 2 1 15,-3 4 2-15,-4 4 4 0,1 9 3 16,-3 6 1-16,-2 6 1 0,0 3-1 16,-1 3-3-16,0 6-2 0,0 6-3 15,-1 3-4-15,-2 8 1 0,0 3 0 16,3 8 2-16,2 7 3 0,4 1 1 16,3 1 1-16,4 1 0 0,6-2-2 15,7-1 1-15,1-5-2 0,3-3-1 0,6-1-2 16,3-4-7-16,4-2-17 0,3-6-55 15,3-4-86-15,1-7-125 0,0-4-295 16</inkml:trace>
  <inkml:trace contextRef="#ctx0" brushRef="#br0" timeOffset="18840.28">3729 10214 485 0,'-11'1'124'0,"-3"-1"5"0,5-1-66 16,1 2-16-16,1-1-9 0,1 1-10 15,2-1-9-15,3 1-7 0,3 0-6 16,6 2-4-16,0-2-2 0,7 3-2 16,6-2 1-16,7 1 1 0,7-2 1 0,5 0 1 15,4-3-1-15,4-2 0 0,4-2 0 16,1-1-1-16,0-2-1 0,-4 2 1 15,-6-1-1-15,-5 1 0 0,-6 2 0 16,-9 1 1-16,-8 3 0 0,-6 1 0 16,-6-1 1-16,-3 3 0 0,-4 1-1 15,-4 3 1-15,-2 2 1 0,-3 6-2 16,-4 3 0-16,-2 4 0 0,1 7 0 16,-1 6 0-16,2 2 0 0,1 6 0 15,3 1 1-15,1 1-1 0,1 0 0 0,0-4 0 16,1-3 1-16,1-3-1 0,-2-3 0 15,1-3 0-15,0-2 0 0,1-4 0 16,1-3 0-16,-2-3 1 0,1-4-1 16,-1-2 1-16,1-3-1 0,-2-2 1 15,-1-2 0-15,1-1 0 0,0-1 0 0,0-3-1 16,1-2 1-16,1 1-2 0,1-2 1 16,3 0-1-16,0 0 0 0,3 0-1 15,1 1-1-15,3 2 1 0,1-1 0 16,3 1-1-16,2 1 1 0,3 1 1 15,4 0 0-15,1 1 1 0,1 0 0 16,4 0 0-16,3 0 0 0,3-1 1 16,2-2-1-16,6-3 0 0,-1-1 0 15,4-4 0-15,0-1 0 0,-2 0 0 0,0-1 1 16,-3 1-1-16,-5 0 2 0,-2 2-1 16,-5 0 0-16,-2 2 0 0,-4 1 1 15,-4 0-1-15,-3 1 0 0,-3 2-2 16,-1 0-4-16,-1 0-5 0,-2 1-30 15,2-1-97-15,0 1-110 0,3 1-270 16</inkml:trace>
  <inkml:trace contextRef="#ctx0" brushRef="#br0" timeOffset="19468.15">5402 9693 500 0,'-2'-7'116'15,"-1"0"-1"-15,2 5-79 0,2 9-5 0,2 5-5 16,-1 8 0-16,2 9-1 0,0 14 1 16,3 12 4-16,-2 12 0 0,1 8-3 15,0 10-4-15,-1 7-4 0,0 6-2 16,1 1-4-16,0-1-3 0,2-3-2 16,0-2-3-16,2-4-1 0,4-8-2 15,-1-9 0-15,1-8 0 0,-2-11-5 16,0-7-7-16,-2-13-6 0,-2-9-8 0,-5-9-2 15,0-9 25-15,-2-8-155 0,0-10-119 16,-1-14-306-16</inkml:trace>
  <inkml:trace contextRef="#ctx0" brushRef="#br0" timeOffset="20511.77">5340 9658 420 0,'-2'-8'95'0,"5"0"4"15,-1 2-66-15,4-2-7 0,7 3-3 16,-1-1 1-16,6 0 1 0,3 1 1 16,5 0-1-16,6-1-3 0,4-1-1 0,6-2-2 15,7 0-2-15,7 1-3 0,8 2-4 16,5-4-1-16,11 0-3 0,7 0-2 15,8-1-1-15,3 3-1 0,4 0-1 16,2-3-1-16,3 3 1 0,-3 1-1 16,-4 4 1-16,-8-1 0 0,-6 0-1 15,-7 1 0-15,-7 1 1 0,-9 0-1 16,-8-2 0-16,-9 1 0 0,-8 0 0 16,-7 1 0-16,-8 0 0 0,-7 1 0 0,-4 4 0 15,-4-1 0-15,-2 2-1 0,-1-1 1 16,1 4 0-16,1-1 0 0,3 2 1 15,1 2 1-15,1 2 1 0,1 4 1 16,1 4 1-16,1 1 1 0,-1 5 0 16,-1 3 1-16,0 8 0 0,-4 6 2 15,-1 6-1-15,-5 10 0 0,-1 8-1 16,-5 5 1-16,0 6-2 0,-2 5-2 0,1 5-1 16,2 3-1-16,3-1-1 0,4-3 0 15,3 3 0-15,6-3 0 0,2-2-1 16,1-3 0-16,3-6 1 0,-2-2 1 15,-1-6 0-15,-2-7 1 0,-4-5 0 16,-1-9-1-16,-4-8 1 0,-2-9 0 16,-3-5-1-16,0-8 0 0,-2-5-1 15,1-5 2-15,0-5 1 0,-2-1 2 16,0 0 1-16,-1-2-1 0,-2 0 0 0,-3-1 0 16,-1-1-2-16,-5 1-2 0,-2-1-1 15,-4-1 0-15,-4 2-1 0,-3 1 0 16,-4 1 0-16,-6 0-1 0,-7 0 1 15,-5 2-1-15,-3 3 0 0,-5 0 0 16,-3-1 0-16,-5 2 0 0,-3 1 1 16,-3-1 0-16,-3 2 0 0,1 0 0 15,-4 2-1-15,-1 0 1 0,-2 0 0 0,0-1 0 16,-1 2 0-16,3 0 0 0,1-4 0 16,3 0 0-16,4-2 0 0,5 0 0 15,6-2 0-15,7-3 1 0,4-1-1 16,0-2 0-16,3 1 0 0,4 2 0 15,4-2 0-15,3 2 0 0,4 2 0 16,5-1 0-16,5 3 0 0,4-2 0 0,2 0 0 16,2 1 0-16,2-1 0 0,2 0 0 15,-1-1 0-15,2-1 0 0,-1 0-1 16,3-1 1-16,2-1 0 0,-1 0 0 16,1-2 1-16,2-3-1 0,-1-2 2 15,2-4 1-15,-1-5 0 0,2-2 1 16,0-5-1-16,1-5 2 0,1-5-2 15,1-3 0-15,-3-3-1 0,0-8 0 16,-2-5-1-16,-3-9-1 0,-2 0 1 0,0-4-6 16,-3-3-8-16,3 0-10 0,0 2 15 15,1 3-152-15,1 7-131 0,3 6-331 16</inkml:trace>
  <inkml:trace contextRef="#ctx0" brushRef="#br0" timeOffset="21372.77">6183 10334 548 0,'-11'4'125'16,"4"-2"1"-16,7-3-74 0,1-2-29 0,6 0-12 15,8-2-3-15,3-4-1 0,6-1-1 16,4-3 1-16,3-6-2 0,3 1-1 16,-1-2-2-16,-3-2 0 0,-1-1-1 15,-3-1 0-15,-4 0 1 0,-2-2 0 16,-6-1 1-16,-5-2 2 0,-4-1 2 16,-5 1 2-16,-5-1 1 0,-2 3 2 0,-3 4 1 15,-1 3 0-15,-4 5-3 0,-1 5-1 16,0 4-2-16,2 5-2 0,-1 2-1 15,0 5-2-15,5 7 0 0,-2 1 1 16,2 6 1-16,2 6 3 0,1 3 0 16,3 6 2-16,0 4-1 0,-1 2 1 15,6 4-1-15,2 3-2 0,-1 1-1 16,4 4-1-16,0 4-1 0,0-3 0 16,1 0-1-16,-2-1 0 0,-1-4 0 15,1-1-1-15,-1-5 1 0,-3-4-2 0,2-3 1 16,-2-4 0-16,-1-4-1 0,1-3 1 15,-1-7 0-15,0-4-1 0,1-6 0 16,-1-1-3-16,0-5-7 0,0-4-14 16,0-7-3-16,2-3-135 0,-2-4-130 15,0-3-321-15</inkml:trace>
  <inkml:trace contextRef="#ctx0" brushRef="#br0" timeOffset="21696.31">6358 10547 419 0,'7'0'106'0,"2"-2"4"0,2 2-64 0,2 2-10 16,2 0-4-16,0 1-7 0,-1-1-8 15,0 1-5-15,-3-1-4 0,-4 0 0 16,0 0 3-16,-4-1 6 0,-3 0 5 15,-3-1 1-15,-5 0 1 0,-3 0 0 16,-6 1 1-16,-2-1-4 0,-4 3-5 16,-4-1-4-16,-2 0-1 0,-3 0 0 15,-2 0-1-15,0 2-2 0,0 0-2 0,2 1 0 16,1-3-2-16,5 1-1 0,6 0-2 16,7 0 0-16,5-1-5 0,6 1-4 15,8 0-7-15,8-1-9 0,9-1 16 16,8-4-146-16,7 2-121 0,6-2-311 15</inkml:trace>
  <inkml:trace contextRef="#ctx0" brushRef="#br0" timeOffset="23395.12">7443 10371 409 0,'-8'0'103'0,"3"0"-2"16,5 0-55-16,3 0-10 0,6 0-6 15,6 1-4-15,6-1-3 0,7 0-1 16,8 0 2-16,8-1-1 0,8 0-4 0,4-2-5 16,8 0-3-16,2-1-3 0,2 1-2 15,0 0-1-15,-1-2-2 0,1-1-1 16,-3-2-1-16,-5 2-3 0,-4-1-2 15,-5-3-5-15,-6 1-13 0,-9 2-24 16,-11 3-35-16,-8-2-22 0,-7 0-2 0,-7-3 2 16,-10 1 13-16,-5-5 25 0,-1 4 40 15,-3-6 47-15,-4 4 31 0,0-2 10 16,-2-1 6-16,4 4-2 0,-1 0-6 16,-2 1-9-16,2 1-6 0,1 0-4 15,4 2-2-15,3 4-2 0,0-2-4 16,3 3-6-16,4 1-6 0,2-1-7 15,3 2-5-15,3 1-3 0,6 1-3 16,3 1-3-16,6 2-1 0,5 0 0 0,7 2 1 16,6 1 0-16,4 1 0 0,2 1-1 15,0 0 1-15,0-2 0 0,-4-2-1 16,-2 0 0-16,-5 0 1 0,-6-1-1 16,-5-1 0-16,-7-2 0 0,-4 2 0 15,-5 1 2-15,-6-1 3 0,-8 4 2 16,-3 1 2-16,-4 3 1 0,-4 6 2 15,-4 0 1-15,-5 2-1 0,1 3-1 0,-1-1-2 16,-1 0-1-16,2-1-2 0,2-1-1 16,4-1-3-16,3 0-8 0,6-3-9 15,4 0-10-15,4-2-62 0,4-5-63 16,5 1-110-16,3-6-244 0</inkml:trace>
  <inkml:trace contextRef="#ctx0" brushRef="#br0" timeOffset="24093.45">9342 10108 570 0,'4'-11'127'16,"5"2"2"-16,2 1-87 0,4 0-21 15,3 1-9-15,3-1-2 0,3 3-1 16,-1 2 0-16,2 3-1 0,0 2-1 16,1 4 0-16,0 4-1 0,0 4-1 15,-2 3-1-15,-1 4-1 0,-4 1 0 0,-4 5 0 16,-3 0-2-16,-4 0 1 0,-5 1-1 15,-4 1 1-15,-3-2-1 0,0-1 0 16,-4-4 0-16,-2-1 0 0,0-3 1 16,2-3 0-16,0-5 0 0,1-3 2 15,2-2 0-15,0-1 2 0,2-4 1 16,-1-3-1-16,1-2 0 0,1-3 0 16,1-5-1-16,0-5-2 0,2-3-1 0,1-4-1 15,2-4-1-15,2-4 1 0,3-3-1 16,-1 0 0-16,2 3 0 0,-1-2 0 15,-2 3 0-15,-1 5 1 0,-2 4 1 16,-3 6 3-16,-1 5 2 0,0 3 0 16,0 4 0-16,-1 4-1 0,1 5-1 15,-1 3-1-15,1 5-1 0,-2 7-1 16,4 4 1-16,-1 7 0 0,4 5 2 16,3 2 0-16,5 3-1 0,5 1 0 0,7 0-1 15,6-2 0-15,3 0-3 0,4-9-5 16,3 1-9-16,0-6-9 0,1-7-8 15,-2-6 69-15,-5-9-199 0,-2-8-131 16,-1-3-340-16</inkml:trace>
  <inkml:trace contextRef="#ctx0" brushRef="#br0" timeOffset="25301.95">6564 10995 464 0,'-1'-7'116'0,"1"-3"4"0,0-2-59 16,0 0-22-16,1-1-12 0,0-1-9 15,3-2-4-15,1-3-4 0,1 0-2 16,3-1-3-16,2 0-1 0,2-2 0 16,1 1 0-16,-1-1 1 0,3 4-1 15,-1 2 2-15,1 1-1 0,-1 4 2 16,-2 1-1-16,1 4-1 0,-1 1 0 15,0 2 0-15,-1 2-2 0,0 2 0 0,1 1-1 16,-1 1-1-16,0 2 0 0,2 3 0 16,-3 3-1-16,0 1 1 0,-1 2 1 15,-4 2 0-15,-2 2 1 0,-1 3 0 16,-2 1 0-16,-1-1 1 0,-2 0-1 16,0 3 0-16,0 1-1 0,1 1-1 15,-1-2 1-15,-2-1-1 0,-1-1 0 16,1-1-1-16,-2-5 1 0,-2-2 0 0,-1-6 1 15,-1 0-1-15,-1 0 1 0,-1-3-1 16,-2-2 1-16,-3 0 0 0,-1-2 0 16,-2 4 0-16,-1-6-1 0,-1-1 0 15,2 1 1-15,2-1-1 0,2-2 0 16,1-1 0-16,3-2 0 0,2-1 0 16,3 0 0-16,-1-2 0 0,2 0 0 15,4-2-1-15,-1-1 1 0,3 0-1 16,3-1-1-16,0 0 0 0,3-2 0 0,1 2-1 15,1 1 0-15,2 0 0 0,1 4 1 16,0 0-1-16,1 3 0 0,1 2 1 16,1 0 0-16,2 3 1 0,3-1-1 15,-1 2 0-15,3 0 1 0,-1 0 0 16,2 1 0-16,-1-1 0 0,-1-1-1 16,-4-1-4-16,-2 1-5 0,0 0-2 0,-4-3-130 15,-4 1-118-15,-4-1-304 0</inkml:trace>
  <inkml:trace contextRef="#ctx0" brushRef="#br0" timeOffset="34689.96">14017 3727 574 0,'-3'0'120'0,"0"-2"-1"15,3 1-104-15,5 1-8 0,4-1-4 16,4-2-2-16,7 5-1 0,2-5 1 15,6 1 0-15,7-3-1 0,-1-1 1 16,2-2 0-16,1-1 0 0,0-1-1 16,-1 1 1-16,-1-1-1 0,-3 0 1 15,-1 3 0-15,-4 0-1 0,-4 2 1 0,-5 0 0 16,-2-1 3-16,-5 1 3 0,-3 2 3 16,-3 1 1-16,-4 1 2 0,0-2 1 15,0 3 0-15,-1 0-2 0,-1 0-2 16,1 0-2-16,-1 0-2 0,1 1-2 15,-1 1-1-15,-2 1-1 0,0 2-1 16,-4 1-1-16,0 4 0 0,-3 5 0 16,-3 1 1-16,-4 5 0 0,-2 3-1 0,-2 2 0 15,-2 5 1-15,-2 5-1 0,1 2 1 16,0 1 0-16,1 2-1 0,0-2 1 16,3-1 0-16,1-2 0 0,2-4-1 15,1-6 1-15,0-3-1 0,3-3 1 16,2-4-1-16,0-3 0 0,2-3 1 15,3-3 0-15,1-2 0 0,0-2 0 0,3-2 0 16,-2-1 1-16,1-3-1 0,1 0 0 16,1-2-2-16,-2-1 0 0,2-2-2 15,2 0 0-15,0-3-1 0,2 2 1 16,-1 0 0-16,1 1 0 0,-1 2 2 16,1 1-1-16,-1 2 1 0,2 1 0 15,0 2 0-15,4 0-1 0,3 1 1 16,3-1 1-16,4 1-1 0,4-1 1 15,3 0-1-15,4 2 1 0,2-2 0 16,0 1-1-16,2 1 1 0,2 1-1 0,-3-1 1 16,2 2-1-16,-3 0 1 0,-2-2 0 15,-2 0-1-15,-2 1 1 0,-3-2 0 16,-4 0 0-16,-2-1 1 0,-3 2-1 16,0-2 0-16,-2 0-1 0,0-3-6 15,-1 1-11-15,5-3-38 0,-2-3-80 0,3 0-105 16,3 0-251-16</inkml:trace>
  <inkml:trace contextRef="#ctx0" brushRef="#br0" timeOffset="35212.35">15673 3816 592 0,'4'-11'135'0,"-3"1"5"16,-1 2-97-16,0 2-9 0,0 2-5 15,0 2-5-15,-1 0-6 0,0 5-5 16,-2 2-5-16,-2 2-3 0,-1 5-4 16,-1 4-1-16,-4 2 0 0,-1 3 1 15,-2-2 0-15,-2 2 0 0,-1-2 0 16,1-2 0-16,0-4 1 0,-1 0 0 16,-1-5 0-16,2 0 0 0,-1-4 0 0,0-4 0 15,0-2-3-15,-3-3 0 0,-2-2-1 16,1-4-1-16,1-2 0 0,0-1 0 15,1-1 1-15,1 0 1 0,3 2 0 16,1-1 1-16,2 3 0 0,1 2 1 16,1 3-1-16,2 3 0 0,-1 0 1 15,-1 4-1-15,0 4 0 0,1 3 0 16,-1 3 0-16,-3 3 0 0,2 2 1 16,0 3 0-16,4 1-1 0,-2-1 1 15,4 0 0-15,5-1 0 0,0-2-2 0,2-1-5 16,2-3-8-16,5-1-7 0,3-3-37 15,6-6-92-15,1-2-114 0,5-2-270 16</inkml:trace>
  <inkml:trace contextRef="#ctx0" brushRef="#br0" timeOffset="35986.81">16074 4137 502 0,'-7'5'119'0,"1"-1"3"0,1-2-67 0,0 1-22 15,1-1-5-15,2 0 0 0,0-1-2 16,2-1-2-16,0 0 2 0,0-1-1 16,3-1-2-16,-1 1-1 0,1-4-4 15,3-2-1-15,1-3-4 0,4-4-3 16,3 0-5-16,-1-7-1 0,5-3-2 15,0-5-1-15,3-6 1 0,0-3-1 16,-1-5 0-16,1-1 0 0,-2 2 0 0,-2 3 0 16,-1 6 0-16,-5 7 1 0,-1 6 0 15,-4 7 0-15,-2 7 0 0,-3 1-1 16,-1 2-2-16,2 4 0 0,-1 6-1 16,1 1-1-16,2 4 0 0,1 7 1 15,2 4 0-15,3 6 2 0,2 1 0 16,3 3 1-16,2 4-1 0,2-1 0 15,-2-5 0-15,1-2-1 0,1-5 0 0,-3-5 0 16,-1-4 0-16,-2-6-1 0,-2-3 0 16,0-4 1-16,-2-3 1 0,1-4 1 15,-2-5 0-15,2-3 2 0,0-7 0 16,0-7 1-16,1-5 0 0,0-5 0 16,-1-6-2-16,2 1 0 0,-1-1 0 15,0 1-1-15,0 4 0 0,-1 4 0 16,-1 7-1-16,-2 6 0 0,-1 3-5 15,-3 6-10-15,-1 5-10 0,-1 5-10 0,2 2-8 16,-2 6-8-16,2 2-110 0,-2 3-108 16,1 7-253-16</inkml:trace>
  <inkml:trace contextRef="#ctx0" brushRef="#br0" timeOffset="36245.01">16956 3626 555 0,'1'-17'124'0,"0"-1"3"16,0 2-90-16,-1 3-13 0,0 3-1 15,2 3-3-15,-4 2-3 0,2 2-3 16,0 6-2-16,-1-1-3 0,-2 6-3 16,-2 4-1-16,-3 5-1 0,0 8 1 15,-2 4 1-15,-3 6 0 0,5 5 1 0,3 7-1 16,5 3-2-16,4 2-1 0,3-4 0 15,4 1-1-15,4-3-6 0,3-3-7 16,6-5-5-16,3-6-4 0,5-4-75 16,2-6-50-16,5-3-106 0,2-7-225 15</inkml:trace>
  <inkml:trace contextRef="#ctx0" brushRef="#br0" timeOffset="36513.94">17341 3794 633 0,'0'-18'134'0,"2"3"0"16,2 3-114-16,1 2-7 0,0 3-1 15,-1 4-2-15,1 1-2 0,2 4-2 16,0 4-1-16,3 5-1 0,0 4-3 16,1 5 0-16,1 3 0 0,-1 5 1 0,-1 3 0 15,-3-1-1-15,-3-5 0 0,-4-1 1 16,0-5 1-16,-5-3 2 0,-4-6 1 15,-3-4 0-15,-3-4 2 0,-3-4 0 16,-3-2-1-16,-1-4-2 0,1-5-4 16,4-5-6-16,4-4-10 0,7-2-5 15,9-3-30-15,8-4-100 0,9 4-113 16,7 2-272-16</inkml:trace>
  <inkml:trace contextRef="#ctx0" brushRef="#br0" timeOffset="36883.53">17863 3955 672 0,'-10'4'137'16,"-1"0"1"-16,1 1-126 0,1 2-9 16,1-1-1-16,1 2-1 0,1-2 0 15,2 2 0-15,-1-2 0 0,3-1-1 16,-1-1 0-16,1-2-2 0,0 1-2 15,0-3-2-15,-1-4-2 0,1 2-2 16,1-3-1-16,0 0 0 0,-1-2 0 16,4-3 2-16,-1-1 1 0,4-2 3 15,0 0 2-15,2 1 0 0,0-1 1 0,1 3 1 16,0 4 1-16,1 3-1 0,0 1 1 16,0 4 0-16,0 3 1 0,1 3 0 15,-3 3 1-15,2 3 0 0,-4 3 1 16,-3 3 2-16,-2 2 0 0,-3 2 1 15,-5 3 1-15,-3-1 0 0,-1 2 0 16,-3 1-1-16,0-5-2 0,2 0-1 16,-1-2-5-16,4-5-6 0,2-2-35 0,3-5-91 15,2-5-106-15,8-1-264 0</inkml:trace>
  <inkml:trace contextRef="#ctx0" brushRef="#br0" timeOffset="37309.67">18357 3682 635 0,'-2'-9'139'0,"1"1"2"0,-2 1-109 16,2 3-14-16,0 2-5 0,1 0-5 16,0 4-4-16,-1 1-3 0,-1 6 1 15,1 2-1-15,-1 5 0 0,-2 5 0 16,-1 3 1-16,0 7 1 0,1 2-1 15,1 2 0-15,1 0 0 0,2 1-2 16,3-1 1-16,1-3 0 0,2-4 0 16,-1-6 0-16,3-1 0 0,1-4-1 0,1-2-1 15,0-4-1-15,1-4-1 0,2-1-1 16,3 1 0-16,-2-5-1 0,-1-2 1 16,-1 1 1-16,1-3 1 0,-3-1 1 15,-3 1 1-15,-2-2 1 0,0 0 0 16,-4 2 1-16,3-3 0 0,-4 4 0 15,1 0 0-15,-1-1 0 0,-1 2 1 0,1 0 0 16,-4 2 0-16,-1-1-1 0,-3 1 1 16,-6 1-1-16,-4 2 0 0,-5 0-1 15,-1 2 1-15,-3-1 0 0,0 0 0 16,1 2-1-16,4-3 2 0,0 0-2 16,3-3-4-16,3-1-7 0,3-1-6 15,0-2-9-15,2-3-122 0,4-3-118 16,1 0-293-16</inkml:trace>
  <inkml:trace contextRef="#ctx0" brushRef="#br0" timeOffset="37544.73">18641 3577 576 0,'-7'-2'120'15,"-4"1"0"-15,-3 0-105 0,-4 2-11 16,-5 0-3-16,-4 1-1 0,-8 0-2 16,-3 1 1-16,-3-1-1 0,1 0 0 15,1 0 2-15,0-1 1 0,6 1 1 16,4 0 0-16,5 0-1 0,8 2-8 16,5 2-13-16,8 1-100 0,5 2-98 15,13 2-251-15</inkml:trace>
  <inkml:trace contextRef="#ctx0" brushRef="#br0" timeOffset="37848.94">18936 3353 589 0,'5'1'121'0,"1"3"0"0,3 7-107 0,3 4-9 16,3 6 1-16,1 3 5 0,-1 4 2 16,0 4 4-16,-2 5 2 0,-1 1 2 15,-3 2 0-15,-4 4 0 0,-3 1-1 16,-3 7-3-16,-4 2-2 0,-5 0-3 16,-2 0-1-16,-5-1 0 0,-6-2-2 0,-6-1-1 15,-1-4-1-15,-5-7 1 0,-1-2-1 16,1-2-2-16,-1-1-3 0,3-6-10 15,2-5-17-15,3-3-3 0,3-7-132 16,0-4-126-16,5-6-317 0</inkml:trace>
  <inkml:trace contextRef="#ctx0" brushRef="#br0" timeOffset="44345.96">14714 5575 544 0,'2'-9'133'16,"-1"2"5"-16,-2 0-80 0,1 0-9 15,-2 1-4-15,2 2-2 0,-1 1-6 16,1 0-5-16,-1 2-7 0,1 1-6 0,0 1-8 16,0 2-6-16,0 3-5 0,0 4-2 15,0 4 1-15,-3 6 0 0,1 7 1 16,0 1 2-16,-2 4 1 0,-1 5 0 16,-1 0-1-16,1 1 0 0,0 1-2 15,1 0 1-15,1-1 0 0,3 2-4 16,-3-7-8-16,1-3-10 0,0-4-8 15,1-4-8-15,-1-4-12 0,-1-5-115 0,-3-7-117 16,2 1-272-16</inkml:trace>
  <inkml:trace contextRef="#ctx0" brushRef="#br0" timeOffset="44641.9">14701 5498 458 0,'10'-29'112'0,"1"1"3"16,0 2-55-16,2 2-29 0,2 6-7 16,1 6-1-16,3 3-2 0,1 4-3 15,1 5-2-15,1 6-3 0,3 5-2 16,1 8-1-16,-2 3-1 0,-1 6-3 16,-2 2-1-16,-3 2-2 0,-1-3-2 0,-5 2 0 15,-3-5-1-15,-3-3 1 0,-3-1-1 16,-5-1 1-16,-4-1 2 0,-5-4 0 15,-6-3 1-15,-5 0 1 16,-6-5 0-16,-4 0 0 0,-3-5 0 0,1 0-3 16,-1-2-3-16,6-2-6 0,3-2-7 15,9 0-9-15,6-6-110 0,6-2-7 16,7-4-91-16,8 0-190 0</inkml:trace>
  <inkml:trace contextRef="#ctx0" brushRef="#br0" timeOffset="44893.72">15387 5326 578 0,'0'-11'129'0,"-7"3"1"16,-1 0-97-16,0 3-15 0,-1 5-7 16,-1 4-3-16,-2 6-4 0,1 11-1 0,-3 6 1 15,1 8 1-15,-1 8 2 0,1 5 1 16,3 5 0-16,4 3 1 0,2-2-1 15,5 1-1-15,5-1-2 0,2-3-1 16,4 1-1-16,4-2 0 0,5-2-1 16,1-7 0-16,1-1-2 0,1-7-7 15,4-4-9-15,-2-8-14 0,-2-5-111 16,-1-6-115-16,-4-3-282 0</inkml:trace>
  <inkml:trace contextRef="#ctx0" brushRef="#br0" timeOffset="46092.62">15665 5670 484 0,'1'-11'130'0,"-1"0"4"0,1 0-15 16,2-1-81-16,0 1-9 0,1 0-2 0,1 0-5 16,1 0-3-16,2 1-4 0,1-1-4 15,4 1-4-15,3 0-4 0,0 3-1 16,2 2-1-16,1 2 0 0,1 5-1 16,3 3-1-16,-1 2 1 0,0 8 0 15,-1 1-1-15,-2 2 1 0,0 2-1 16,-6 6 1-16,-4-2-1 0,-3 2 1 15,-3-1-1-15,-6 0 1 0,-3-1 1 0,-1-1-1 16,-3-4 1-16,0-3 1 0,-1-3 0 16,0-2 0-16,2-5 0 0,3-1 1 15,1-2 1-15,3-1 1 0,0-3-2 16,2-4 1-16,4 0-1 0,1-6 0 16,1-3-1-16,3-3-1 0,2-2-1 15,1-7 1-15,3-2 0 0,1-2-1 0,0 2 0 16,0-1 0-16,-4 4 0 0,0 1 0 15,-2 7 0-15,-4 4 0 0,-1 3 0 16,-2 4 1-16,-2 2-2 0,-1 3-2 16,0 3 0-16,0 2-1 0,-1 2 0 15,1 4 0-15,0 5 1 0,0 2 0 16,1 6 3-16,1 3 0 0,3 1 0 16,2 4 0-16,1-2 1 0,3 2-1 15,1 1 0-15,4-4 0 0,0-1 0 0,2-2-5 16,-1-3-9-16,0-5-8 0,2-5-5 15,-2-7-87-15,0-5-37 0,-1-7-103 16,2-5-212-16</inkml:trace>
  <inkml:trace contextRef="#ctx0" brushRef="#br0" timeOffset="46341.8">16450 5369 649 0,'-6'-11'142'0,"0"4"1"15,2 1-113-15,1 3-15 0,0 2-7 16,3 5-4-16,2 6-3 0,-2 7 0 16,1 9 0-16,1 6 2 0,-2 8 1 15,1 6 1-15,-1 4 2 0,2 4-1 16,-2 0 0-16,1 0 1 0,-2 4 0 0,4 1 0 16,1-1 0-16,1-6-1 15,0-1 0-15,1-3-1 0,1-4-2 0,1-7 0 16,-1-7-6-16,1-4-9 0,-1-4-13 15,0-9-98-15,2-4-31 0,0-8-108 16,-2-3-234-16</inkml:trace>
  <inkml:trace contextRef="#ctx0" brushRef="#br0" timeOffset="46789.71">16662 5577 624 0,'-1'-2'129'16,"-1"-2"2"-16,4 0-115 0,1 2-9 15,3-1 0-15,3 2-1 0,3-1-2 16,4-1 2-16,4 2-1 0,2 0 1 15,2-1-1-15,-1 1-1 0,1 1-1 16,2 0 0-16,-2 1-1 0,-3 1 0 0,-3 0-1 16,-2 2 0-16,-2-2 0 0,-5 2 0 15,-2 0 0-15,-4-2 0 0,-2 2 2 16,-3 0 2-16,-4-1 2 0,-4 5 1 16,-2 0 0-16,-3 2 1 0,-1 2 1 15,-2 3-1-15,0 1-3 0,1 1-1 16,5-2 0-16,2 1-2 0,3 0 0 15,2 0-1-15,5 2-1 0,2-2 0 16,4 0 0-16,5 5 1 0,5-5-1 16,6 0 1-16,5-2-1 0,4-6 0 0,5 0-3 15,3-5-6-15,2-3-5 0,-2-1-7 16,0-4-7-16,1-3-29 0,-6-5-96 16,1-4-108-16,-5-1-260 0</inkml:trace>
  <inkml:trace contextRef="#ctx0" brushRef="#br0" timeOffset="47040.73">17488 5262 615 0,'1'2'127'15,"2"2"1"-15,2 6-109 0,2 5-8 16,3 5 2-16,1 8 4 0,0 8 5 15,1 5 2-15,-1 5 1 0,-1 2-1 0,-2 5-3 16,-6 0-4-16,-4 1-1 0,-6-4-4 16,-5 1-3-16,-6-2-1 0,-3-3-2 15,-7 0-1-15,-3-3 0 0,-3-4-1 16,0-2-9-16,-2-5-16 0,1-5-137 16,3-3-3-16,3-4-112 0,6-7-236 15</inkml:trace>
  <inkml:trace contextRef="#ctx0" brushRef="#br0" timeOffset="51367.16">20111 3930 453 0,'-3'-3'102'15,"-2"-1"1"-15,-1 1-77 0,-5 0-9 16,-1 1-7-16,-3-1-20 0,0 2-90 16,-1-4-88-16,1 0-224 0</inkml:trace>
  <inkml:trace contextRef="#ctx0" brushRef="#br0" timeOffset="51608.83">20100 3970 470 0,'0'0'122'0,"1"0"7"0,-1 1-51 16,-1-1-23-16,-3-1-14 0,-4 0-7 15,-4 0-7-15,-6-6-7 0,-8 4-5 16,-9-2-5-16,-4 1-5 0,-5 2-1 16,-3-1 2-16,2 0 2 0,-1 4 0 15,3-2 0-15,5 1-2 0,5-4-1 0,5 3-1 16,7-1-4-16,5 2-6 0,5-1-7 15,6 1-9-15,7-2-4 0,7 2-9 16,7-4-35-16,6-1-79 0,5-2-100 16,5-1-235-16</inkml:trace>
  <inkml:trace contextRef="#ctx0" brushRef="#br0" timeOffset="51877.73">20175 3797 308 0,'9'-9'92'0,"-1"2"8"16,-1-1-7-16,0 2-39 0,0 1-7 15,-2 0 0-15,-2 2-3 0,-2 1-6 16,-1 0-7-16,-2 0-7 0,-2-1-6 16,-2 1-3-16,-4 0-3 0,-7 2-3 0,-4 2-3 15,-7-1-2-15,-6 0-1 0,-8 3-1 16,-4-1 0-16,-3 0-1 0,2 1 0 15,1-2 0-15,1 1 0 0,6-1 0 16,6-2-1-16,6 1 1 0,7 0-4 16,5-2-11-16,8 2-19 0,9-1-104 15,9-1-109-15,12 0-275 0</inkml:trace>
  <inkml:trace contextRef="#ctx0" brushRef="#br0" timeOffset="52160.18">20763 3709 603 0,'-11'-9'138'0,"4"0"4"0,3 3-94 0,-2 1-24 15,2 4-9-15,1 4-3 0,0 5-1 16,1 3-1-16,-2 7 0 0,-6 7 2 15,5 6 0-15,-2 5 2 0,0 6-1 16,-2 4-2-16,0 0-3 0,-3 0-3 16,2-2-1-16,-1-2 0 0,1-3-1 0,2-5-4 15,2-2-6-15,2-3-6 0,3-1-10 16,2-3-8-16,3-4-4 0,1-5-123 16,2-4-116-16,0-6-282 0</inkml:trace>
  <inkml:trace contextRef="#ctx0" brushRef="#br0" timeOffset="52419">20625 3706 622 0,'-9'-30'138'16,"2"6"2"-16,3 4-106 0,4 2-16 16,7 5-4-16,2 3-4 0,3 4-4 15,7 3-3-15,3 4 0 0,2 4 0 16,3 5 1-16,2 3 1 0,0 6 0 15,1 3 0-15,-3 2 0 0,-3 5-1 16,-3 1-1-16,-4 2-1 0,-4 1 0 16,-7-1 0-16,-5 2-1 0,-7-2 0 0,-5-4-2 15,-4-2-4-15,-6-4-2 0,-3-5-3 16,-3-3-3-16,-4-7-3 0,-1-5-7 16,2-3-5-16,1-4-115 0,3-6-109 15,6-4-279-15</inkml:trace>
  <inkml:trace contextRef="#ctx0" brushRef="#br0" timeOffset="52792.81">21378 3595 522 0,'0'-2'129'0,"-4"-2"2"0,0 3-73 16,-3 1-20-16,0 3-9 0,-2 4-7 0,0 4-6 15,-1 5-3-15,0 3-1 0,0 10 0 16,3 5-1-16,2 5-1 0,2 8-1 16,3 3-1-16,4 0-1 0,3 1-3 15,4-3-2-15,3-2 1 0,2-7-4 16,1-3-8-16,4-7-7 0,4-3 9 16,1-8-141-16,2-3-122 0,0-6-314 15</inkml:trace>
  <inkml:trace contextRef="#ctx0" brushRef="#br0" timeOffset="53172.82">21608 3664 507 0,'-7'-10'133'15,"-1"4"1"-15,5 1-20 0,0 3-93 0,3 0-10 16,1 4-4-16,4-1-4 0,4 1-1 15,2 2 0-15,5 1 1 0,2 2 2 16,6 2 0-16,0-2 0 0,3 2 1 16,0-3-1-16,-2 0-1 0,-2-2 0 15,-2-2-1-15,-1 0 0 0,-6-1 0 16,-5 0-1-16,-4 0-1 0,-1 2 1 16,-6-1 1-16,-6 2-1 0,-4 3 0 0,-3 5 1 15,-3 3 0-15,-3 2 0 0,-1 2 1 16,-2 2 0-16,1 2 1 0,1 1 1 15,2-4 0-15,4 3 0 0,3 0 0 16,4-1-1-16,5-1-1 0,6-1-1 16,6-3-1-16,6 0 0 0,8-3 1 15,4-3-1-15,4-3 0 0,8-3-1 16,2-4-4-16,-2-2-7 0,2-3-8 16,-3-2-4-16,-1-2-123 0,-3-2-8 15,-6-1-100-15,-3-4-204 0</inkml:trace>
  <inkml:trace contextRef="#ctx0" brushRef="#br0" timeOffset="53421.4">22190 3639 619 0,'5'-1'131'0,"2"1"2"0,4 4-109 15,4 4-6-15,1 3 1 0,2 3 2 16,1 2 2-16,-2 6 1 0,0 3-1 15,-2 2-2-15,-2 5-5 0,-3 5-2 16,-2 3-3-16,-6 3-2 0,-4 0-2 16,-7 3-1-16,-3-2 1 0,-6-1-1 15,-2-5-1-15,-3-3-2 0,-1-2 0 0,-2-2-2 16,3-4-6-16,-1-3-10 0,2-5-11 16,2-3 27-16,1-3-165 0,3-6-134 15,3-4-338-15</inkml:trace>
  <inkml:trace contextRef="#ctx0" brushRef="#br0" timeOffset="59260.72">14278 7475 478 0,'-3'-24'125'0,"1"2"4"16,-2 7-52-16,2 5-27 0,-1 4-12 0,2 2-7 15,0 2-9-15,1 4-5 0,1 4-3 16,0 5 0-16,2 8-1 0,-1 4 2 16,0 8-1-16,-2 8 4 0,-3 8 0 15,-1 1-2-15,-2 5-3 0,0 0-3 16,-1 1-4-16,2 0-2 0,1-1-1 15,3-4-1-15,1-2-1 0,1-7-1 16,0-3-5-16,2-6-7 0,-1-5-4 16,0-8-6-16,0-4-7 0,-1-6-7 0,0-5 32 15,1-9-151-15,-1-8-116 0,-1-6-306 16</inkml:trace>
  <inkml:trace contextRef="#ctx0" brushRef="#br0" timeOffset="59540.22">14205 7552 603 0,'-3'-16'127'0,"-1"-3"0"0,3 0-106 16,2-4-11-16,3 4-3 0,2-2-2 15,5 1 2-15,4 3 1 0,3 2 0 16,5 3 2-16,3 2-1 0,5 5-1 16,5 4 0-16,1 2-1 0,3 5-2 15,1 5-1-15,-2 7-1 0,-1 4-1 16,-2 2-1-16,-8 5 0 0,-5 0 0 15,-5 2-1-15,-10-2 1 0,-4 0-1 0,-8-4 1 16,-7 1 0-16,-6-1 1 0,-8-3 0 16,-4-2 0-16,-6-3 0 0,-4-4-2 15,-3 0-4-15,-1-6-4 0,3-2-6 16,2-1-6-16,4-3-3 0,7 0-44 16,8-2-74-16,8-4-99 0,9-2-235 15</inkml:trace>
  <inkml:trace contextRef="#ctx0" brushRef="#br0" timeOffset="59774.85">15013 7293 548 0,'0'-13'122'0,"-2"4"-1"0,-6 6-84 15,-3 4-23-15,-1 4-6 0,-3 5-1 0,-2 4 3 16,-1 8 3-16,-2 8 4 0,4 6 3 15,4 5 1-15,2 2-1 0,5 4-1 16,5 5-4-16,4-3-4 0,4-1-4 16,4 0-3-16,4-5-2 0,3-2-5 15,3-3-6-15,0-6-9 0,5-4-5 16,-1-7-122-16,0-8-118 0,-3-7-291 16</inkml:trace>
  <inkml:trace contextRef="#ctx0" brushRef="#br0" timeOffset="60317.06">15225 7501 479 0,'3'-3'124'0,"1"-2"3"16,1-2-37-16,1 0-51 0,4 0-11 16,1-1-3-16,3 0 0 0,1 2-2 15,4 1-1-15,1 2-2 0,3 7-4 16,2 3-2-16,0 3-3 0,1 4-4 16,-1 3-2-16,-3 3-2 0,-4 0 0 15,-2-1-2-15,-6 1 1 0,-4 0 0 0,-2 0-1 16,-4 0 0-16,-2-1 1 0,-3 1-1 15,-2-1 0-15,0-3-1 0,-2-3 1 16,1-1 0-16,-1-3 1 0,1-2 0 16,0-4 0-16,1-1 2 0,1-2 0 15,1 0 0-15,1-3-1 0,3-7-1 0,2-3 0 16,5-4-1-16,3-2-1 0,3-6-1 16,2-2 0-16,4-1 1 0,1 1-1 15,-1 2 0-15,-2 3 0 0,-2 3 1 16,-3 5-1-16,-3 3 2 0,-2 3 0 15,-1 8 1-15,-3-2-1 0,-2 2-1 16,0 1 0-16,-2 4-1 0,2 4 0 16,-1 2 0-16,-3 1 1 0,4 6 0 15,2 6 2-15,-2-3 0 0,3 4 1 16,2 2 0-16,3 1-1 0,0-3 0 0,2-1 0 16,2-5-2-16,6 5-6 0,1-7-11 15,6-5-9-15,2-2-8 0,5-7-125 16,2-2-125-16,2-4-301 0</inkml:trace>
  <inkml:trace contextRef="#ctx0" brushRef="#br0" timeOffset="60640.51">16067 7774 663 0,'-8'0'145'0,"1"0"1"15,1 1-116-15,2 1-9 0,1-1-4 16,-1 1-6-16,1 2-3 0,1 0-3 15,1-1-1-15,-1 2-3 0,2 0 0 16,-1-1 0-16,1 0-1 0,1-1-1 16,-2-1 1-16,1-1 0 0,0-1-2 0,1-1 1 15,-1-1-2-15,2 0 0 0,-1-2 0 16,1 0 0-16,2 1 1 0,2-2-1 16,0 1 1-16,3 2 0 0,0 2 0 15,-2 5 1-15,2 2-1 0,-2 4 0 16,-1 3 1-16,-2 3 0 0,-3 4 1 15,-1 3 0-15,-1 2 2 0,-3 1 0 16,-2 1 1-16,-1-1 0 0,-1-1 1 16,-2-4-1-16,2-3-3 0,-2-3-8 0,-1-4-8 15,1-3-12-15,0-3-121 0,2-6-119 16,4 0-298-16</inkml:trace>
  <inkml:trace contextRef="#ctx0" brushRef="#br0" timeOffset="61028.97">16314 7536 641 0,'-12'-6'142'0,"4"2"0"0,2 0-108 15,2 2-20-15,6 2-6 0,3 0-2 16,4 2-5-16,6-2-1 0,4 1 1 15,6 3 0-15,5-3 0 0,4 2 1 16,2-1 1-16,0-2-2 0,-1 1 1 0,-3-1-1 16,-2-1 0-16,-7 0 0 0,-4 0-1 15,-6 0 1-15,-3 1 1 0,-5 0-1 16,-5 2 3-16,-7 4 0 0,-7 1 0 16,-3 3 0-16,-4 3 0 0,-4 1 2 15,-3 5 0-15,0 0 1 0,3 4-1 16,4 0 2-16,3-1-1 0,3 0 0 15,5 0-1-15,4-1-1 0,5 1-3 0,5-3 1 16,3-1-2-16,8 0 1 0,6-3 0 16,6-1-1-16,6-4 1 0,5-4-1 15,4-4-6-15,6-3-11 0,0-2-11 16,0-5-15-16,-2-4-115 0,-1-4-123 16,-6-3-290-16</inkml:trace>
  <inkml:trace contextRef="#ctx0" brushRef="#br0" timeOffset="61267.95">17020 7360 581 0,'1'-6'124'16,"0"2"0"-16,5 4-93 0,3 2-20 16,2 3 1-16,1 6 3 0,4 4 3 15,1 10 5-15,-2 1 2 0,0 4 1 16,0 4-2-16,-3 2 1 0,-2 5-3 0,-4 0-2 15,-2-6-3-15,-2 6-3 0,-2 1-1 16,-6-2-2-16,0 1-4 0,-4-4-2 16,-2-2-3-16,-4 0-9 0,-1-3-13 15,-3-6-12-15,1-2 6 0,-2-5-140 16,3-6-128-16,6-2-310 0</inkml:trace>
  <inkml:trace contextRef="#ctx0" brushRef="#br0" timeOffset="61665.97">18083 7938 612 0,'-5'1'138'0,"-5"-2"1"0,-6 1-93 0,-6-2-28 16,-5 1-4-16,-3 2-2 0,-4-1-2 15,2 0-2-15,2 0 0 0,3 0-1 16,4 2 0-16,5-1-2 0,4-2-2 16,5 1-2-16,1-3-4 0,3 1-5 15,3-2-5-15,3-3-3 0,4-3-4 16,2-1 0-16,6-3-2 0,3 0 1 0,3-4 2 16,5 0 2-16,-1 2 3 0,2 2 3 15,-3 3 1-15,-3 0 2 0,-3 3 6 16,-3 3 8-16,-6 2 6 0,-2 0 6 15,-2 1 3-15,-3 0 1 0,-3-1 1 16,-2 0-2-16,-3-1-6 0,-7-2-4 16,-5 2-4-16,-2 2-4 0,-5 1 0 15,-1-1-1-15,-2 4 0 0,-1 0-1 0,6 2-5 16,0-2-6-16,3 1-6 0,1-5-100 16,5 2-26-16,7 0-100 0,8-1-218 15</inkml:trace>
  <inkml:trace contextRef="#ctx0" brushRef="#br0" timeOffset="62124.73">18756 7435 529 0,'2'-10'145'16,"-1"1"5"-16,-2 2-7 0,1 2-105 15,-1 3-9-15,0 0-5 0,1 5-6 0,-3 4-5 16,1 8-1-16,-2 6-3 0,-1 5-1 16,-1 6-2-16,0 7 1 0,0 5 0 15,1 1-2-15,1-4-2 0,3 2 0 16,1 0-1-16,1-1-1 0,3-2 0 15,1-6-4-15,0 0-7 0,-2-3-9 0,1-6-8 16,-2-6-8-16,0-4-5 16,-5-6-12-16,-2-4-43 0,-3-7-59 0,-5-4-95 15,-3-7-219-15</inkml:trace>
  <inkml:trace contextRef="#ctx0" brushRef="#br0" timeOffset="62344.87">18521 7677 408 0,'-9'-41'124'0,"3"5"5"16,5-4-44-16,3 12-20 0,4 2-14 15,6 3-18-15,4 2-16 0,3 2-8 0,6 3-6 16,4 7-1-16,3 0 0 0,3 5 1 16,3 4 1-16,1 6 1 0,0 4-1 15,2 5 0-15,-2 5 1 0,0 2-2 16,-6 2 0-16,-7 1-1 0,-7 1 0 16,-8-2 0-16,-9 1 0 0,-14-3 1 15,-8 2 0-15,-8-1-1 0,-6-2-3 16,-3 0-4-16,-1-4-5 0,1-2-7 15,5-4-20-15,6-6-69 0,5-3-34 16,7-3-92-16,6-5-194 0</inkml:trace>
  <inkml:trace contextRef="#ctx0" brushRef="#br0" timeOffset="62562.92">19298 7280 566 0,'-4'0'123'0,"1"7"1"0,-6 4-79 16,-1 7-36-16,-2 5-2 0,-2 8 3 16,-3 7 5-16,1 4 3 0,1-1 2 15,3 4 1-15,2 4-1 0,5-2-3 16,4 2-5-16,6-1-3 0,2-2-4 16,7-1-2-16,2-4-1 0,4-2-4 15,4-6-8-15,3-9-1 0,3-4-135 16,2-8-124-16,0-8-316 0</inkml:trace>
  <inkml:trace contextRef="#ctx0" brushRef="#br0" timeOffset="62971.96">19565 7443 656 0,'-8'-3'136'0,"3"-1"1"15,3 3-122-15,2 1-9 0,4 1-3 16,3 2 0-16,3-1 0 0,5 2 1 16,4-1 2-16,6 2 0 0,3 1 0 0,2-1 0 15,-1 0-2-15,1 0-1 0,-5 0-2 16,-2 1-1-16,-6-1 1 0,-5 0-1 15,-3 2 0-15,-7 2 0 0,-6 1 0 16,-5 3 1-16,-6 2 0 0,-4 0 0 16,-3 3 0-16,-3 0 1 0,-1 0 1 15,1 0 0-15,3 2 1 0,2-1 1 16,4 0 0-16,3-2 0 0,3 1 0 0,4-1-1 16,3-1-1-16,3-1-1 0,6-2-1 15,4 1 0-15,6-2 0 0,6-1 1 16,5-2 0-16,4-4-3 0,6-4-7 15,1-6-11-15,4-4-12 0,-1-5-119 16,-2-2-121-16,-3-4-296 0</inkml:trace>
  <inkml:trace contextRef="#ctx0" brushRef="#br0" timeOffset="63223.05">20195 7386 560 0,'-1'-9'133'0,"0"4"0"0,2 3-35 16,2 2-90-16,2 5-5 0,2 4 3 16,2 6 3-16,0 6 2 0,1 6 3 15,1 4 1-15,-2 6 1 0,-1 3-1 16,-1 3-1-16,-4-1-1 0,-1 0-1 0,-7 0-1 16,2 1-1-16,-4 0-1 0,-2-1 0 15,-4-4-2-15,-3-1-2 0,-3-3-3 16,2-6-7-16,-5-3-9 0,-1-4-10 15,-1-5-6-15,3-5-121 0,3-4-9 16,6-2-103-16,3-2-202 0</inkml:trace>
  <inkml:trace contextRef="#ctx0" brushRef="#br0" timeOffset="63720.73">21108 7486 651 0,'-9'-9'144'0,"2"0"1"0,2 3-116 16,1 6-11-16,0 5-3 0,-1 6-2 15,3 5 0-15,-4 6-2 0,1 4 2 16,-2 12 0-16,-1 4 2 0,2 4-3 16,0 2-4-16,1 3-2 0,1 0-2 15,1 2-1-15,0-7-1 0,2-3-4 16,2-6-8-16,-3-7-9 0,2-4-9 15,1-5-5-15,-1-7-44 0,-4-6-83 0,1-6-108 16,-5-5-249-16</inkml:trace>
  <inkml:trace contextRef="#ctx0" brushRef="#br0" timeOffset="63954.82">20907 7525 551 0,'6'-32'121'0,"7"5"1"0,4 3-83 16,9 7-25-16,6 3-9 0,7 6-1 15,7 5 0-15,0 6 2 0,1 4 0 16,0 7 3-16,-3 5 1 0,-5 6 2 16,-7 3-2-16,-5 2 0 0,-6 2-2 15,-6 1-1-15,-9 1-1 0,-6-2-3 16,-7-3 0-16,-6-2-1 0,-5-3 0 16,-5-3 0-16,-7-4 0 0,-3-6-2 15,-4-3-4-15,1-4-6 0,0-4-6 0,1-4-6 16,4-5-11-16,7-2-104 0,8-5-104 15,11-3-253-15</inkml:trace>
  <inkml:trace contextRef="#ctx0" brushRef="#br0" timeOffset="64164.73">21772 7368 557 0,'-8'5'119'16,"-4"5"3"-16,-5 4-86 0,-4 9-15 15,-1 7 2-15,-3 4 4 0,2 5 3 16,3 4 0-16,4 2-3 0,9 1-4 16,5-1-6-16,6-2-8 0,7-3-3 15,6 1-3-15,6-4-3 0,2-7-5 16,6-3-8-16,1-7-6 0,4-6-2 16,-1-8-129-16,2-11-122 0,-2-6-297 0</inkml:trace>
  <inkml:trace contextRef="#ctx0" brushRef="#br0" timeOffset="64606.4">21903 7443 574 0,'6'-13'118'0,"5"2"1"0,4 2-101 0,2 4-14 15,4 4 2-15,3 4 3 0,1 1 3 16,1 6 3-16,-2 4 2 0,-4 4 1 15,0 3-1-15,-5 1-3 0,-3 3-3 16,-4 1-4-16,-5 0-2 0,-1-1-2 16,-6 1-1-16,-1 0-1 0,-4 0 0 15,-2-3 1-15,-1-1-1 0,-2-3 0 0,1-4 1 16,1-3-1-16,1-5 1 0,1-2 0 16,0-5 1-16,2 0 0 0,4-5 0 15,0-2 0-15,4-5-1 0,4-6 0 16,2-4-1-16,6-1-1 0,4-5-2 15,2-2 0-15,2-2 0 0,-1 0 0 16,-2 3 0-16,-1 2 0 0,-4 3 2 16,-3 6 0-16,-3 3 0 0,-3 6-1 15,0 7 0-15,-2 4 0 0,2 6 1 0,-1 3 0 16,2 4 2-16,-1 4 1 0,2 3 2 16,0 5 0-16,3 2 1 0,-1 3-1 15,3 0 0-15,3 1-2 0,1-5 0 16,1-1-1-16,2-1-1 0,4-5-5 15,2-8-6-15,3-4-5 0,-3-7-9 16,6-3-42-16,0-6-81 0,3-8-107 16,-4-5-249-16</inkml:trace>
  <inkml:trace contextRef="#ctx0" brushRef="#br0" timeOffset="64783.77">22653 7394 561 0,'3'-32'136'15,"-5"5"2"-15,2 9-82 0,0 9-26 16,0 7-10-16,0 9-7 0,-1 8-4 15,1 6-2-15,0 10 0 0,-1 7 2 16,2 5 2-16,-1 3 0 0,3 5-3 16,0 2-2-16,2-2-2 0,3-2-1 0,3-2-2 15,3 0-5-15,4-5-6 0,1-5-12 16,3-7 22-16,2-6-147 0,2-12-122 16,-1-8-308-16</inkml:trace>
  <inkml:trace contextRef="#ctx0" brushRef="#br0" timeOffset="65119.87">22855 7458 514 0,'-3'-3'128'0,"7"1"1"0,3 1-8 16,7 5-115-16,8 2-6 0,4 0-1 15,7 3 2-15,4 0-1 0,1 0 0 16,0 1 0-16,0-1 0 0,-6-2 0 15,-1 0 1-15,-8-4-1 0,-5 0 1 0,-5-1 0 16,-3-1 1-16,-5-1 0 0,-5 1 0 16,-6 2 0-16,-5 1 0 0,-3 3 0 15,-2 0 0-15,-6 4-1 0,-1 3 1 16,-1 2 2-16,0 1 2 0,2 1 4 16,1 3 1-16,3 3 2 0,4-2 1 15,4-1 1-15,4 2-2 0,6 0-2 16,8-1-3-16,8-1-1 0,6-2 0 15,8-3-2-15,4-2 1 0,3-4-3 16,7-4-7-16,3-4-11 0,0-4-2 0,6-5-114 16,-2-4-21-16,-1-5-104 0,-5-4-219 15</inkml:trace>
  <inkml:trace contextRef="#ctx0" brushRef="#br0" timeOffset="65308.89">23822 7344 617 0,'8'5'125'0,"5"7"3"0,4 8-113 16,3 9 0-16,0 4 8 0,-2 8 3 15,-3 6 5-15,-5 7 2 0,-8 5-1 16,-8 2-4-16,-9 4-6 0,-7 2-6 16,-10-1-2-16,-6-4-8 0,-13-6-19 15,-16-5-58-15,-4-6-90 0,-4-8-128 0,-4-11-307 16</inkml:trace>
  <inkml:trace contextRef="#ctx0" brushRef="#br0" timeOffset="95215.75">13891 9151 559 0,'-8'-16'133'0,"-2"1"5"16,3 4-80-16,-2 0-20 0,5 5-7 15,-1 1-2-15,2 3-4 0,-1-1-4 16,3 3-5-16,0 5-1 0,-1 5 1 16,-5 5-1-16,1 9-1 0,-2 6-1 0,-1 8 1 15,-2 9 0-15,0 4-1 0,1 5-5 16,1-1-2-16,1-1-3 0,0 0 0 16,2-2-2-16,4-3 0 0,2-6 0 15,2-6-3-15,3-5-6 0,3-4-9 16,0-4-10-16,1-6-11 0,-1-6-14 15,-1-4-34-15,-5-6-81 0,1-5-106 16,-1-6-241-16</inkml:trace>
  <inkml:trace contextRef="#ctx0" brushRef="#br0" timeOffset="95500.51">13698 9277 573 0,'-8'-26'122'0,"5"2"0"0,3 1-100 15,4 1-12-15,6-3-4 0,5 2-3 0,4 2 0 16,8 0 2-16,2 0 2 0,7 7 2 16,3 2 1-16,3 8 2 0,1 4 1 15,1 8 0-15,0 8-2 0,-3 5-1 16,-4 4-3-16,-6 5 0 0,-6 4-2 16,-5 1-1-16,-5 3-1 0,-10-1 0 15,-3 0 0-15,-5-1 0 0,-4-2 1 16,-9-3 0-16,-4-3 0 0,-9-6 1 0,-4-3-1 15,-5-6 0-15,-6-5-1 0,-4-7-3 16,1-2-7-16,4-7-8 0,6-2-7 16,4-4-68-16,8-5-56 0,12-2-104 15,10-2-233-15</inkml:trace>
  <inkml:trace contextRef="#ctx0" brushRef="#br0" timeOffset="96149.86">14556 9053 510 0,'10'-26'120'0,"-3"-1"5"16,-3 2-74-16,-1 2-13 0,0 5-8 16,-3 2-2-16,-3 5-3 0,0 7-2 0,-6 8-3 15,-2 8-1-15,-4 9-1 0,-4 7-2 16,-2 9-1-16,-4 5-1 0,1 6-1 15,4 2-1-15,5 2-4 0,8 2-3 16,9-1-2-16,8-2 0 0,10 0-2 16,4-6-4-16,6-2-5 0,1-5-7 15,-2-6-7-15,1-7-14 0,-5-5-19 0,-1-7-102 16,-3-5-111-16,-2-4-264 16</inkml:trace>
  <inkml:trace contextRef="#ctx0" brushRef="#br0" timeOffset="96611.9">14628 9177 488 0,'3'-18'119'0,"0"2"0"0,5 1-30 16,3 4-74-16,4 0-8 0,3 3-1 16,2 3 1-16,2 4 1 0,1 4 2 15,2 3 1-15,-1 6-1 0,1 4 0 16,-2 6-1-16,-3 4-2 0,-1 2-2 15,-2 6 0-15,-5-1-2 0,-3 1-1 16,-3 1 0-16,-1 0-1 0,-5-5 0 16,-4-3 1-16,-2-6 0 0,0-4 2 15,-2-2 2-15,1-6 2 0,-2-5 3 0,2-1 1 16,1-2 0-16,0 0 0 0,-2-5-1 16,2-3-3-16,-1-4-2 0,2-5-2 15,5-4-2-15,4-3-1 0,2-5 0 16,8-2-1-16,6-1 0 0,3-2-1 15,3 1 0-15,-1 2 0 0,-1 0 0 16,2 4-1-16,-5 3 1 0,-4 3 0 16,-3 8 1-16,-4 2-1 0,-3 4 1 15,-3 3 0-15,-4 3-1 0,-4 7 2 0,-3 2 1 16,-3 7 1-16,-2 7 0 0,-2 5 2 16,-2 6 0-16,3 6 1 0,2 1-2 15,4 4 0-15,5-2-2 0,6-3 0 16,5 0-1-16,6-6-3 0,6-2-3 15,5-5-4-15,3-6-6 0,5-5-9 16,3-6-9-16,1-5-110 0,-3-8-7 0,3-3-94 16,-3-5-194-16</inkml:trace>
  <inkml:trace contextRef="#ctx0" brushRef="#br0" timeOffset="96854.5">15424 9074 585 0,'-4'-6'121'0,"0"1"0"16,6 3-106-16,4 6-10 0,2 5-1 16,5 4 4-16,1 6 5 0,1 4 4 15,2 9 2-15,-3 4 3 0,1 4 0 16,-1 6-1-16,-2 2-4 0,-3 1-2 16,-2-2-2-16,-4-2-2 0,0-2-3 15,-6-1 0-15,-3-5-1 0,-6-4 0 16,-7-2-3-16,-5-3-4 0,-7-3-7 15,-2-2-9-15,-2-3-6 0,1-4-9 0,3-5-47 16,7-5-76-16,6-2-104 0,12-4-238 16</inkml:trace>
  <inkml:trace contextRef="#ctx0" brushRef="#br0" timeOffset="97145.37">16543 9760 545 0,'-11'1'125'16,"-4"-1"3"-16,-7-1-85 0,-8 2-15 15,-7-1-1-15,-5 3-3 0,-4-1-3 16,-1 0-2-16,-2-2-3 0,0 0-4 0,6-1-4 15,6-1-2-15,6-1-1 0,6-2-3 16,8 2-5-16,7 0-7 0,8 0-4 16,8-1-5-16,8-2-3 0,7 1-11 15,7-1-14-15,5-3-36 0,8-2-51 16,4 1-88-16,1-1-199 0</inkml:trace>
  <inkml:trace contextRef="#ctx0" brushRef="#br0" timeOffset="97278.92">16480 9616 565 0,'-19'-6'127'0,"-8"0"2"0,-3 1-90 16,-5 1-16-16,-3 2-4 0,-2-1-3 16,-1 3-2-16,0-1-3 0,3 0-3 15,4 1-4-15,3-2-7 0,5 0-6 16,4 1-46-16,9 1-82 0,5 1-107 16,7 3-262-16</inkml:trace>
  <inkml:trace contextRef="#ctx0" brushRef="#br0" timeOffset="97962.54">17666 9005 485 0,'10'-31'119'0,"-5"3"5"16,-4 3-71-16,-3 4-15 0,-2 5-9 16,-3 4-8-16,-1 4-5 0,0 3-4 15,-6 2-3-15,3 7-1 0,-2 6 2 0,-2 9 1 16,-1 7 2-16,1 10 0 0,-1 7 0 16,4 12 0-16,0 5-2 0,6 7-3 15,4 5-2-15,7 3-2 0,4 3-2 16,3 1 0-16,5 0 0 0,3 1 0 15,2-2-1-15,-1-3 1 0,2-1-1 16,1-3 1-16,-1-1-1 0,-2-4 1 0,-3-5-1 16,-3-6 0-16,-4-5 0 15,-5-3 0-15,-4-4 0 0,-8-5 0 0,-4-2 0 16,-8-4 0-16,-7-4 1 0,-5-5 0 16,-9-5 0-16,-8-6 0 0,-5-3 0 15,-3-6-1-15,2-3-2 0,3-2-2 16,2-3-6-16,10-2-8 0,8 0-6 15,9 0-128-15,10-4-120 0,10-1-305 16</inkml:trace>
  <inkml:trace contextRef="#ctx0" brushRef="#br0" timeOffset="99395.78">17636 10755 577 0,'-2'0'130'0,"1"-3"0"16,1 2-92-16,3-2-18 0,2 2-7 16,3-1-3-16,4-1-3 0,6 1-2 15,4-3 0-15,5 0-1 0,2 0-1 16,6-1 0-16,-1 1-1 0,4 1 0 15,-2-1-1-15,0 3-1 0,-3-1 1 16,-2 2-1-16,-8 1 0 0,-5-1 1 16,-4 1 3-16,-5 0 4 0,-7 0 2 15,-7 4 0-15,-6 3 1 0,-4 4 0 0,-6 3 0 16,-6 3-4-16,-3 5-2 0,-1 4-3 16,1 1 1-16,3 1-1 0,1 0-1 15,6 3 0-15,2 0 0 0,5-2 0 16,-1-3-1-16,1-1 0 0,0-6 0 15,2-1 1-15,2-5-1 0,0-3 1 16,2-3 0-16,0-2 0 0,2-2 0 0,4-1 0 16,-1-1 0-16,1-1 1 0,-4-2-1 15,5 1 1-15,0 1-1 0,1-1 0 16,1-1-1-16,2 0 0 0,2-1-1 16,5 3 1-16,-1-2-1 0,2-2 0 15,7 4 1-15,-1-2 0 0,4 1-1 16,5-2 1-16,2 3 0 0,3 1 0 15,3 1-1-15,1-4-1 0,1 5-3 16,-3-3-2-16,0 0-1 0,-3-1-3 16,-1-3-4-16,-7 0-5 0,-3-1-2 0,-4-1-19 15,-1 0-33-15,-5-1-67 0,-3 0-99 16,-2 0-222-16</inkml:trace>
  <inkml:trace contextRef="#ctx0" brushRef="#br0" timeOffset="99998.79">18651 9467 592 0,'-3'-13'138'16,"-2"-3"6"-16,1 3-92 0,1 2-10 15,1 4-3-15,1 1-5 0,0 5-7 16,-1 4-4-16,-1 8-4 0,-1 8-5 16,0 5-5-16,1 7-3 0,-2 6-1 15,0 5 1-15,0 3-1 0,1-2-1 0,0 0-2 16,2 0 0-16,-1-1-1 0,2-1-1 15,1-2-2-15,1-4-6 0,2-2-7 16,1-4-9-16,-1-5-8 0,2-3-8 16,-1-6-14-16,1-3-110 0,-1-9-112 15,-2-3-272-15</inkml:trace>
  <inkml:trace contextRef="#ctx0" brushRef="#br0" timeOffset="100244.94">18629 9465 609 0,'-1'-24'131'16,"3"1"1"-16,3 3-106 0,4 6-12 16,4 3-7-16,5 3-2 0,1 4 0 15,3 6 0-15,2 3 1 0,0 6 1 16,1 6 1-16,1 6 1 0,0 6-1 0,-2 1 0 16,-3 5-1-16,-3 0-2 0,-9 0 0 15,-8-1-2-15,-6 1 1 0,-8-3-2 16,-8-3 0-16,-4-3 0 0,-4-3-2 15,-1-1-3-15,1-4-4 0,1-6-5 16,-1-3-9-16,6-5-6 0,3-2-25 16,7-6-91-16,5-5-105 0,10-3-248 15</inkml:trace>
  <inkml:trace contextRef="#ctx0" brushRef="#br0" timeOffset="100437.81">19195 9369 551 0,'7'-10'132'0,"-5"3"1"16,-3 3-78-16,-5 6-26 0,-4 8-7 16,-5 6-3-16,-2 8-2 0,-4 4 0 15,2 8 1-15,0 2 0 0,3 3 0 0,6 1-4 16,9 3-3-16,4-4-5 0,8 2-1 16,6-1-4-16,5-3-8 0,4-2-9 15,3-5-15-15,2-7-122 0,2-5-122 16,1-9-308-16</inkml:trace>
  <inkml:trace contextRef="#ctx0" brushRef="#br0" timeOffset="100869.91">19293 9504 594 0,'-2'-15'124'0,"2"1"1"0,3 4-106 16,3 2-10-16,3 3-1 0,2 4 0 15,1 2 1-15,2 6 0 0,-1 4 2 16,2 3-1-16,0 5-1 0,-3 4-1 16,-1 2-1-16,-3 2-2 0,-1 0-2 0,-3 1 0 15,-2 0-1-15,-2 0 0 0,0-3-1 16,-1-3-1-16,1-6 1 0,-1 0 0 16,-1-4-1-16,0-6 1 0,1-1 1 15,0-4 0-15,-1-1 0 0,2 0 0 16,3-6-1-16,2-4 0 0,0-9 0 15,4 1-1-15,5-5-1 0,1-4 0 16,2-3 1-16,3-2 0 0,-2 3 0 16,2 4 0-16,-8 0 0 0,0 2 3 0,-4 5 3 15,-2 3 2-15,-5 4 4 0,0 5 0 16,-2 1 0-16,1 3-1 0,-2 5-1 16,0 6-2-16,-1 3-2 0,-2 4-1 15,0 6-1-15,1 4 2 0,2 3 0 16,2 2 0-16,2 2-2 0,4 0 0 15,2-1-1-15,3 2-3 0,2-4-8 16,2 0-9-16,5-4-11 0,2-5-5 0,5-3-104 16,2-5-21-16,5-5-103 0,-2-4-200 15</inkml:trace>
  <inkml:trace contextRef="#ctx0" brushRef="#br0" timeOffset="101184.31">19921 9823 611 0,'-11'-7'139'0,"3"4"2"0,-1-1-97 16,3 2-23-16,2 2-5 0,2 0-3 16,-1 0-5-16,1 1-4 0,1 0-2 15,1 0-1-15,0 0-1 0,-2-1-1 16,2 2-1-16,0-2-1 0,0 0-1 16,0-2-2-16,2 2 1 0,-1-1 0 15,1 0 1-15,3 0 1 0,1-2 1 16,3 2 1-16,2 0 1 0,0 1 1 15,0 1-2-15,0 4 1 0,0 1-1 0,-2 5 1 16,-3 2 0-16,-2 1 0 0,-3 5 0 16,-2 2 2-16,-3 1 1 0,-3 2 0 15,-3 0 1-15,-3-1 0 0,-1 2-1 16,-1-2 1-16,-1-2-1 0,0-4-2 16,1-2-3-16,2-3-8 0,-1 0-6 15,3-5 4-15,0-4-130 0,2-4-115 0,7 1-293 16</inkml:trace>
  <inkml:trace contextRef="#ctx0" brushRef="#br0" timeOffset="101567.68">20112 9539 613 0,'-10'-12'133'15,"1"4"2"-15,4 2-108 0,3 3-13 16,3 2-2-16,4 2-1 0,4 0 0 16,4 3-1-16,6 0-2 0,3 2 0 15,4-1 1-15,3 0-2 0,2 0-2 16,0-2-2-16,-1-1-2 0,-3-1 0 0,-1-2 0 16,-5-1-1-16,-4 1 0 0,-6 0 1 15,-2 1 0-15,-5 0 1 0,-7 2 1 16,-3 2 0-16,-4 2-1 0,-3 3 2 15,-3 2 0-15,-4 2 2 0,2 3 1 16,-1 3 0-16,2 1 1 0,2 0 0 16,3 3 1-16,1-1-1 0,4 0-2 15,2-1-1-15,2 3-1 0,4 0 0 16,6-2 0-16,1-1-2 0,7-3 1 16,5-1-1-16,5-2-2 0,6-6-7 0,7-4-12 15,8-5-8-15,3-3-35 0,1-3-98 16,1-3-119-16,2-4-278 0</inkml:trace>
  <inkml:trace contextRef="#ctx0" brushRef="#br0" timeOffset="101799.15">20942 9417 559 0,'3'-4'122'0,"6"4"0"16,1 5-79-16,3 6-29 0,5 9 1 15,-2 2 5-15,0 6 2 0,-3 7 4 16,-2 1 1-16,-5 8-1 0,-4-1-3 16,-5 1-4-16,-7-1-4 0,-6 1-3 15,-7-1-3-15,-4 1-2 0,-5-3-1 0,-4 0-2 16,-2-6-4-16,-2-3-8 16,-4-4-11-16,5-4-2 0,0-6-135 0,1-5-127 15,6-1-320-15</inkml:trace>
  <inkml:trace contextRef="#ctx0" brushRef="#br0" timeOffset="102433.09">21988 9193 561 0,'7'-15'132'0,"-4"3"5"0,-2 3-87 15,0 3-14-15,-2 3-7 0,1 0-7 16,0 4-5-16,-4 1-5 0,1 10 0 16,-3 6-2-16,-2 8 0 0,1 9 0 15,-1 9 1-15,1 7 1 0,3 8-1 16,1-2-3-16,1 0-2 0,4 2-2 15,-1-7-2-15,0-4 0 0,0-6-1 0,1-5 0 16,0-5 0-16,2-6 0 0,-3-8 0 16,1-5 1-16,0-6 2 0,-4-5 0 15,0-5 0-15,-3-7-1 0,-1-4 0 16,-3-5-1-16,-1-6-2 0,-1-3-1 16,-1-3-2-16,-3-2 1 0,-1 1-1 15,-2 0 1-15,-1 2-1 0,-3 7-1 16,-1 3 1-16,-2 6 0 0,-3 4 0 15,0 9 0-15,-3 6 1 0,2 6 2 16,-1 5 0-16,4 4 1 0,5 6 0 0,8 5 0 16,9 2 0-16,10 0 1 0,9 2-1 15,8 1-1-15,7-3 1 0,7-5 1 16,3-5-3-16,3-7-7 0,0-6-6 16,-1-6-7-16,-2-9-12 0,-4-7-4 15,0-6-121-15,-5-4-115 0,-7-2-280 16</inkml:trace>
  <inkml:trace contextRef="#ctx0" brushRef="#br0" timeOffset="102871.69">22203 9472 621 0,'0'-6'130'0,"4"-1"0"16,3 0-110-16,4 4-12 0,3-1-3 15,3-1-3-15,0 0 1 0,8 2 0 16,1-1 1-16,1 1 0 0,1 1 0 16,0-1 1-16,1 1 0 0,-2 2 0 15,-7-1-2-15,-5 1 1 0,-1 0-1 0,-8 0 0 16,-1 1-1-16,-6 0 0 0,-6 3 0 15,-5 2 1-15,-3 4-1 0,-3 2 0 16,-2 4-1-16,-2 5 2 0,-1 0-1 16,2 4 2-16,2-1 1 0,2 0 2 15,1 0 1-15,1 2 1 0,3 0 0 16,2-2 0-16,2 1-2 0,4-3 0 0,2-1-2 16,4 0 0-16,7-1-2 0,3-3 1 15,6-2-1-15,6-2 1 0,3-1 0 16,7-2 0-16,11-2-1 0,1-4 0 15,2 0-1-15,-2-1 0 0,-6-1-1 16,-2-2 0-16,-6 1-3 0,-11-3-11 16,-6-1 3-16,-6-4-146 0,-4-2-129 15,-4-2-338-15</inkml:trace>
  <inkml:trace contextRef="#ctx0" brushRef="#br0" timeOffset="104567.82">24023 9921 479 0,'5'-3'120'0,"2"0"1"15,2-1-28-15,-1 0-68 0,2 2-12 0,-1-2-1 16,-1 2 0-16,-2-1 3 0,-3 2 1 15,-3 0 2-15,-7 1-1 0,-12 0-3 16,-1 2-2-16,-10 3-3 0,-10 1-2 16,-8 3-2-16,-7 1-4 0,-4 1 1 15,1 0-1-15,-2-2 0 0,-1-3-1 0,6-3 1 16,6-1 0-16,5-4-1 16,11 0-1-16,6-2-2 0,6 1-7 0,16-4-10 15,6-1-22-15,9-2-38 0,15 1-63 16,3 0-97-16,11-4-215 0</inkml:trace>
  <inkml:trace contextRef="#ctx0" brushRef="#br0" timeOffset="104735.73">24137 9727 476 0,'16'-9'125'0,"-16"-1"1"0,-11-1-37 16,-12 3-51-16,-7 3-19 0,-5 1-9 15,-10 3-2-15,-6 3-2 0,-2-1 0 16,-1 2 0-16,3-1 0 0,-2 2 1 15,1 1-2-15,-3-3 0 0,6 1-4 16,4 3-6-16,5 1-7 0,8 2-121 0,10-2-113 16,9-2-290-16</inkml:trace>
  <inkml:trace contextRef="#ctx0" brushRef="#br0" timeOffset="105214.85">24977 8991 591 0,'12'-25'130'0,"-1"0"5"16,-3 3-98-16,-3 3-10 0,-3 3-10 0,-2 4 6 16,-5 4-1-16,-2 0-3 0,-3 7-3 15,-2 3-3-15,-1 5-2 0,-2 7-1 16,-2 8-3-16,-1 10-1 0,2 6 0 16,1 8 0-16,2 9 0 0,5 4 0 15,2 6-1-15,11 4-1 0,5 4 1 16,3 2-2-16,8 1 1 0,6 2 0 15,9 3-1-15,7-3 1 0,-1-1-2 16,3-2 1-16,2-2-1 0,-3-3 0 0,-3-1 0 16,-7-7 0-16,-5-1-2 0,-7-3 1 15,-8-3 0-15,-3-4-1 0,-6-4 0 16,-3-6 1-16,-7-4 0 0,-4-10 3 16,-6-5 0-16,-6-6 1 0,-4-6 0 15,-10-4 0-15,-7-3-1 0,-3-3-2 16,-4-3-9-16,1 0-14 0,5-2-14 15,7 1-82-15,9-1-51 0,11 0-116 0,10-1-249 16</inkml:trace>
  <inkml:trace contextRef="#ctx0" brushRef="#br0" timeOffset="105821.45">25360 10861 459 0,'-2'-4'127'16,"0"-3"0"-16,-1 4-7 0,3 0-89 16,-1 1-17-16,5 1-5 0,4-1-4 0,2 0-3 15,1-1 0-15,3 1 0 0,5-2 0 16,7 2 1-16,-1-2 1 0,3 2 1 15,1 2 2-15,1-3 0 0,-2 2 1 16,-4 0 0-16,-6 1 0 0,-3 1-2 16,-8-1-1-16,-4 0 0 15,-6 5-1-15,-3 4 2 0,-3 2-1 0,-8 1 0 16,-2 5 0-16,-5 4 0 0,-2 2-1 0,1 3-1 16,-1 0-2-16,0 0 1 15,9 1 0-15,-1-3 0 0,6-1 1 0,1-4 0 16,4-2 1-16,2-3 0 0,1-3 0 15,2-1 0-15,0-3-1 0,1-2 1 16,2 0-1-16,3-2 1 0,0-2 0 16,3-2-1-16,7-1 1 0,4 0 0 15,12-1-1-15,3 1 0 0,6-1-1 16,4 0-1-16,1 0 0 0,-3 2-1 16,-2-1-1-16,-7 2-3 0,-3-3-4 15,-6 2-4-15,-2 0-7 0,-4-2-7 0,-3 1-20 16,-2-2-105-16,-2-1-114 0,-3 2-273 15</inkml:trace>
  <inkml:trace contextRef="#ctx0" brushRef="#br0" timeOffset="106605.18">26128 9434 484 0,'-4'-11'137'0,"2"1"6"0,-3-1 2 16,1 5-99-16,3 2-12 0,-1 3-7 15,1 2-5-15,-5 7 1 0,-1 4-3 16,-2 6-3-16,0 7-2 0,0 7-1 16,0 6 0-16,0 3 1 0,6 2-6 15,2-2-5-15,1 0 0 0,2 0-2 16,2-3-4-16,4-3-7 0,3-1-8 15,0-7-11-15,0-3-8 0,1-3-12 16,-3-6-46-16,0-4-72 0,-7-7-103 0,-3-7-236 16</inkml:trace>
  <inkml:trace contextRef="#ctx0" brushRef="#br0" timeOffset="106848.67">25947 9419 586 0,'1'-33'130'0,"0"2"1"15,3 4-98-15,6 5-15 0,5 2-7 0,6 3-2 16,8 7-1-16,8 4 2 0,4 4 0 16,4 6 1-16,0 7 1 0,-1 6-1 15,-1 7-1-15,-8 3-2 0,-5 5-2 16,-4 3-2-16,-6 0-2 0,-5 0 0 16,-6-2-1-16,-8-2 0 0,-6-3 0 15,-7-3-1-15,-5-4 0 0,-6-4-1 0,-2-5-1 16,-4-3-3-16,1-3-4 15,-3-4-9-15,1-3-8 0,3-3-36 0,1-3-82 16,7-3-106-16,7-1-247 0</inkml:trace>
  <inkml:trace contextRef="#ctx0" brushRef="#br0" timeOffset="107068.67">26799 9186 611 0,'-11'-3'129'0,"-4"4"4"0,-5 9-109 0,-3 6-6 16,-3 11 2-16,-2 6 1 0,-2 7 3 15,3 7 0-15,4 2-3 0,6 1-4 16,6 2-3-16,6-3-3 0,11 0-4 16,8-2-2-16,8-4-1 0,6-4-5 0,5-2-9 15,4-4-12-15,4-6-6 0,-3-6-127 16,-1-7-124-16,-2-7-308 0</inkml:trace>
  <inkml:trace contextRef="#ctx0" brushRef="#br0" timeOffset="107462.14">26903 9418 598 0,'2'-4'127'0,"1"1"0"0,4-1-105 15,2 2-13-15,2-2-4 0,3 0-1 0,4-1 0 16,3 0 3-16,1 2 1 16,4 0 2-16,-1-1 1 0,-2 3 1 0,1 0 0 15,-5 1 0-15,-4 0-2 0,-5 0-1 16,-5 0-2-16,-3 1-2 0,-3 2-1 15,-3 0 0-15,-4 6 0 0,-5 1-1 16,-1 3 2-16,-6 3 2 0,-2 4 2 16,0 0 2-16,1-1 0 0,1 1 1 15,4 1 0-15,4-4 0 0,2-1-2 0,4-1-3 16,2-3-2-16,3 2-1 0,5-2-1 16,5-2-1-16,9 0 0 0,10-2 0 15,9 0-2-15,5-3-5 0,4-1-10 16,2-1-11-16,1-4-9 0,-4-1-32 15,-3-4-95-15,-8-1-115 0,-6-5-263 16</inkml:trace>
  <inkml:trace contextRef="#ctx0" brushRef="#br0" timeOffset="107693.16">27501 9197 569 0,'1'-5'124'15,"7"6"1"-15,0 3-80 0,3 6-36 16,3 6-3-16,3 8 5 0,1 7 5 0,-2 6 4 16,-2 6 3-16,-4 4 2 15,-4 0 1-15,-6-1-2 0,-6-1-4 0,-4-4-4 16,-6-3-4-16,-2-3-2 0,-5-3-3 16,2-5-1-16,3-2-5 0,-2-4-9 15,3-3-12-15,2-5-6 0,3-4-131 16,1-6-127-16,4-3-315 0</inkml:trace>
  <inkml:trace contextRef="#ctx0" brushRef="#br0" timeOffset="108152.81">28325 9300 629 0,'2'-7'137'16,"-1"0"2"-16,1 5-109 0,-2 1-13 15,1 2-3-15,-4 6 5 0,1 6 2 0,-3 6 1 16,-1 8 0-16,-3 7 1 0,2 5-1 15,0 5-2-15,0 2-7 0,4-1-5 16,0 2-3-16,2-4-1 0,5-4-4 16,-1-1-7-16,1-2-8 0,1-3-9 15,1-6-7-15,2-5-10 0,0-4-15 16,1-4-70-16,-2-6-31 0,0-8-89 16,-2-8-195-16</inkml:trace>
  <inkml:trace contextRef="#ctx0" brushRef="#br0" timeOffset="108383.56">28242 9305 558 0,'2'-31'121'0,"2"4"0"0,6 5-93 15,5 6-15-15,5 5-8 0,4 4-3 16,5 4 1-16,1 4 2 0,2 7 3 16,0 4 1-16,1 4 1 0,1 6 1 15,-4 4-1-15,1 3-1 0,-6 5-3 0,-4-2-2 16,-10 0-1-16,-10-2-1 0,-10 0 0 15,-8-7 0-15,-9 1 0 0,-6-4 0 16,-2-4 0-16,1-2-2 0,0-5-2 16,4-6-7-16,5 1-7 0,3-7-21 15,5-3-98-15,10 0-105 0,3-7-258 16</inkml:trace>
  <inkml:trace contextRef="#ctx0" brushRef="#br0" timeOffset="108597.65">29005 9146 587 0,'5'-3'130'16,"-7"-1"0"-16,-4 6-93 0,-2 5-16 15,-4 2-3-15,-1 9 0 0,-2 4 2 16,-1 5 2-16,1 7 2 0,4 4 0 16,5 4-3-16,3 4-5 0,5-2-4 15,3 3-5-15,6-3-2 0,3-2-1 0,2-7-4 16,0-4-7-16,-1-4-9 0,1-6-8 15,0-5-11-15,2-6 55 0,-4-6-178 16,0-4-123-16,-1-2-313 0</inkml:trace>
  <inkml:trace contextRef="#ctx0" brushRef="#br0" timeOffset="109000.77">29134 9221 552 0,'18'-7'112'0,"3"0"2"16,4 4-102-16,2 7-5 0,-4 3 4 16,2 5 4-16,-2 6 4 0,-3 3 3 15,-2 3 1-15,-2 3-1 0,-2 0-2 0,-5 2-5 16,0-1-4-16,-5-2-4 0,-3-2-2 16,-2-4-2-16,-3-2-1 0,-1-2 0 15,0-3-1-15,-1-2 0 0,0-4 1 16,2-3-1-16,1-2 2 0,0-2-1 15,1-2 1-15,-1-3-1 0,3-5 1 16,0-6-1-16,1-2 0 0,3-6-1 16,0-4-1-16,6-3 1 0,-4-1-1 0,1 1 0 15,-1 3 0-15,0 5 1 0,-2 3-1 16,-1 7 1-16,-5 2 0 0,5 6 0 16,-3 3-2-16,1 2 1 0,0 5-1 15,2 4 1-15,0 3 0 0,2 8 2 16,2 5 0-16,0 3 3 0,1 4-1 15,2 3 1-15,1 0 0 0,2-1-1 16,-1-5-3-16,2-2-5 0,0-6-9 16,5-4-11-16,2-6-3 0,3-5-121 0,0-5-116 15,1-2-283-15</inkml:trace>
  <inkml:trace contextRef="#ctx0" brushRef="#br0" timeOffset="109210.19">29761 9081 619 0,'-1'-13'133'0,"-1"4"-1"0,2 7-105 16,0 4-13-16,3 8-3 0,-1 5 1 0,1 4 1 15,-1 11 3-15,3 7 3 0,-1 8 1 16,-1 6-1-16,2 4-5 0,0 1-3 16,3 0-3-16,-1-2-2 0,4-2-2 15,0-7 0-15,3-2-3 0,-1-6-7 16,2-6-9-16,0-6-16 0,2-5-87 15,-2-8-37-15,2-7-110 0,-4-6-227 16</inkml:trace>
  <inkml:trace contextRef="#ctx0" brushRef="#br0" timeOffset="109564.77">29978 9252 589 0,'7'-9'124'0,"1"5"-1"0,2-1-103 16,2 0-15-16,7 0-4 0,2 1 1 16,6 2-1-16,1 2 3 0,4 0 1 0,1 1 3 15,0 1 2-15,-3 2 1 0,-4 0 1 16,-7-1 0-16,-3 2-1 0,-7-2-1 16,-3-1-4-16,-2 1-1 0,-3-2 0 15,-2 1 0-15,-3 2 2 0,-2 0 3 0,-3 3 2 16,-4 3 2-16,-3 3 3 0,-5 5 2 15,-4-1-1-15,1 1-1 16,-1 2-1-16,3 0-3 0,2 1-2 0,2-3-3 16,6 2-1-16,8-2-3 0,4 2-1 15,11-2-1-15,4-1 0 0,9 1 1 16,8-4-1-16,3-1-3 0,3-3-4 16,1-2-7-16,-2-3-7 0,-1-2-8 15,-3-3-9-15,-2-3-19 0,-4-3-108 0,-2-3-115 16,1-4-279-16</inkml:trace>
  <inkml:trace contextRef="#ctx0" brushRef="#br0" timeOffset="109794.75">30667 9102 612 0,'13'1'126'0,"-2"2"1"0,4 3-109 0,5 4-9 16,-2 4 4-16,0 7 4 0,-1 3 5 15,-7 5 4-15,-3 7 1 0,-5 3 0 16,-4 4-3-16,-4 4-5 0,-6-2-3 16,-4 1-5-16,-4-2-2 0,-7-3-3 15,-8-4-1-15,1-4-3 0,0-4-4 16,2-2-9-16,1-3-10 0,3-5-11 16,5-4-103-16,10-2-26 0,4-6-107 0,3-2-217 15</inkml:trace>
  <inkml:trace contextRef="#ctx0" brushRef="#br0" timeOffset="110425.91">31344 8911 627 0,'6'-13'142'0,"-2"2"4"16,-1 4-105-16,-2 4-16 0,0 3-8 16,0 4-4-16,1 4-2 0,0 8-3 15,-1 6-2-15,3 7 0 0,1 8 0 16,1 4 1-16,0 6-1 0,0 1-1 15,0-1-2-15,2 0 0 0,-2-3-1 16,0-4-1-16,-2-3-1 0,1-6 2 16,-2-5-1-16,1-5 0 0,-1-8 0 0,-2-5 1 15,-1-3 1-15,-3-7-1 0,0-4-1 16,-1-1-1-16,-3-6-1 0,-3-5-1 16,-1-3-1-16,-4-6-1 0,-2-1 0 15,-2 0 1-15,-7-1 0 0,1 3 0 16,-4 4 1-16,-3 6 1 0,-1 5-1 15,0 6 2-15,0 8 0 0,4 4 1 16,6 5 0-16,3 6 1 0,8 4 1 0,5 4-1 16,3 2 0-16,7 4 0 0,8 0 0 15,5 2 0-15,8 1 0 0,12-2 0 16,7-4-1-16,7 2-5 0,6-6-9 16,-2-7-10-16,2-6 29 0,-4-7-161 15,-4-5-128-15,-4-5-326 0</inkml:trace>
  <inkml:trace contextRef="#ctx0" brushRef="#br0" timeOffset="110808.74">31662 9096 538 0,'-2'-3'128'0,"2"0"1"0,2-1-79 15,7 3-21-15,5 1-12 0,6 1-7 0,4 0-2 16,0 2-2-16,7 0-1 0,0 1 1 16,1 2-1-16,0-1 1 0,-2 0 0 15,-1 0-1-15,-3-3 0 0,-4 2-2 16,-3-1 0-16,-6-2-1 0,-3-1 0 16,-4 2-1-16,-5 0 2 0,-3 2 1 15,-6 4 1-15,-3 2 1 0,-3 2 2 16,-6 4 4-16,-1 1 2 0,-2 3 2 15,-3 1 1-15,1 0 1 0,3 1 1 16,2 1-2-16,5-2-2 0,2 1-3 0,5 0-2 16,5 0-3-16,6-1-2 0,6-2-1 15,9 0 0-15,7 1 0 0,9-1-1 16,7-5 0-16,9-1-2 0,1-1-3 16,6-5-5-16,-4-2-9 0,-3-5-11 15,-8 4 22-15,-8-8-163 0,-12-1-134 0,-12-2-341 16</inkml:trace>
  <inkml:trace contextRef="#ctx0" brushRef="#br0" timeOffset="116215.51">24743 8111 346 0,'-11'-4'91'0,"3"-1"5"16,3 2-43-16,1-1-11 0,2 3-10 0,0-2-8 15,1 2-4-15,1 1-5 0,1 0-6 16,3 0-2-16,2 1-3 0,4 2-2 16,3 1-1-16,8-1 1 0,5 1 0 15,5-2 0-15,5 0 0 0,4-2 0 16,12-2-1-16,8 0 0 0,5-2 1 16,2-1 1-16,4-2 1 0,4 0 1 15,5-1 1-15,2 1 1 0,-1-1 0 0,3 1-1 16,3 0 0-16,5-1-2 0,11 6-1 15,0 1-1-15,-1-2 0 0,6-1-1 16,8 2 1-16,5 4-1 0,5 0 0 16,-3-4 0-16,7 4 0 0,3-1 0 15,-2 0 0-15,-2 0-1 0,2-2 0 16,-5 4 0-16,-4-6 1 0,-4 1-1 16,1 0 0-16,2 2 0 0,-3 0 0 15,-5-3 1-15,5-2-1 0,5 6 1 0,-3-2 0 16,-1-4 0-16,-3 1-1 0,7 2 1 15,-1 2-1-15,-3-3 1 0,-1 2-1 16,5 0 1-16,-1 2-1 0,0 2 1 16,-6-1 0-16,5 0 0 0,-2 3-1 15,-1 0 0-15,-7-1-1 0,-2-4 0 16,4 1 0-16,-1 0-1 0,-7-2 0 16,-4-4 1-16,-3-2 0 0,4 0 0 0,-2-1 1 15,-11-2 0-15,-1-1 0 0,-2 1 0 16,0 1 0-16,4 1 1 0,-6 1-1 15,-2 2 0-15,0 1 1 0,-2 1-1 16,1 1 0-16,-5 2 0 0,-1 0 0 16,-2 2 1-16,-2 0-1 0,-5-1 0 15,-4 3 0-15,-4 0 0 0,-4-1 0 16,-9 1 1-16,-7-2-1 0,-7 1 0 16,-3-1 0-16,-2 0 0 0,-4-1-1 0,-6 1 1 15,-3 1 0-15,-5-2 0 0,2 1 0 16,-4 1 0-16,-2 2 1 0,-3 1 0 15,-1 1 1-15,0 6 0 0,0 1 0 16,0 4 0-16,0 0 0 0,0 4 0 16,-1 3-1-16,1 3 0 0,-4 0 0 15,1 4-1-15,-2 5 0 0,1 1 1 0,-1 5-1 16,-1 5 0-16,0 1 0 0,3 2 0 16,0 1 1-16,0 2-1 0,-1 2 0 15,1 2 0-15,0 1 1 0,0 2-1 16,-1 6 0-16,1 0 0 0,1 1 1 15,1 5-1-15,1 2 0 0,0 0 1 16,-1 2-1-16,-1-1 2 0,2 2-1 16,-1 0 2-16,1-4-1 0,-1-1 2 15,0-1 0-15,3-4 1 0,-2 2-1 0,0-1 0 16,0-3-1-16,0-1 0 0,3-1-1 16,-2-1 0-16,-4 0-1 0,8-4 0 15,0-1 0-15,-1 1-1 0,2-7 1 16,-2-4-1-16,-1-3 0 0,1-5 1 15,-4-3-1-15,-2-2 0 0,-2-5 1 16,-1 2 0-16,-2 0 0 0,-6-1 0 16,0-2 0-16,-3 1 0 0,-1-2 1 15,-4 1-1-15,-1-2 0 0,-2-2-1 16,1 0 1-16,-1-3 0 0,0-2 0 0,-2-3-1 16,-6-2 1-16,-6 0 0 0,-5-2-1 15,-7 1 1-15,-3-1 0 0,-4 2 0 16,-4 0-1-16,-5-2 1 0,-5 2 0 15,-11 0-1-15,2 1 1 0,-6 0-1 16,-5 0 0-16,-8-2 1 0,-6 4-1 16,1-1 0-16,10-1 0 0,-8-1 0 0,-6-3 1 15,-8-1-1-15,4-1 0 0,4 0 0 16,-9-4 0-16,-10-4-1 0,3-1 0 16,0 2 1-16,0-3-1 0,-8 0 0 15,2-1 0-15,5 2 1 0,0 0 0 16,-6 0 0-16,3 2 0 0,4 0 0 15,3 1 0-15,-8 1 0 0,1 0 0 16,8 2 0-16,-3 1 0 0,-6-2 0 16,2 1 0-16,3 3 0 0,4-1 0 0,-8-1 0 15,1 1 0-15,9 0 0 0,2-2 0 16,-3-1 0-16,-1 0 0 0,4-1 0 16,9 0 0-16,-6-1 0 0,-7-1 0 15,4 2 0-15,9 1 0 0,-1-2 0 16,0 4 0-16,-8-1 0 0,9 0 0 0,8 1 0 15,-5-2 0-15,0 0 0 0,-6 1 0 16,8-3 0-16,10 1 1 0,0-3-1 16,-4-3 0-16,3 1 0 0,0-1-1 15,15 0 1-15,-2-2 0 0,0 0 0 16,5-2 1-16,6 5 1 0,5-4 0 16,10 0 1-16,6 2 0 0,5-1 1 15,7 2-1-15,7 0 0 0,8 2-2 16,7 2-4-16,3 0-5 0,1 0-7 15,4 3-7-15,3 0-111 0,5 3-108 16,5-6-266-16</inkml:trace>
  <inkml:trace contextRef="#ctx0" brushRef="#br0" timeOffset="127683.82">25101 11073 284 0,'-1'-4'74'0,"-2"2"5"16,2-2-39-16,1 0-4 0,0 1-5 16,-1-2-2-16,0 0-3 0,-1-1-1 15,1 0-3-15,1-2-2 0,-1-2-2 16,1-1-1-16,0-2-1 0,1-3-2 16,0-1-1-16,3-2 0 0,-1-1-2 15,1 1-1-15,1-2-2 0,3 0-2 16,-1 1-1-16,3 3-1 0,0-1-2 0,2-2 0 15,3 2-1-15,0 2 0 16,2 0-1-16,1 0 0 0,2 0 1 16,1 1-1-16,1 1 0 0,1 2 0 0,-1 0 0 15,1 1 0-15,-1 0 1 0,1 0-1 16,3 1 0-16,1 0 0 0,5 4 0 16,2 0 0-16,3 2 0 0,1 3 0 15,-1 2 0-15,-5 4 0 0,-1 1 0 0,-8 4 0 16,-4 2 0-16,-4 4 0 0,-3 1 1 15,-1 4-1-15,0 3 1 0,-1 0-1 16,-2 0 1-16,2-1-1 0,0 3 0 16,-1 0 0-16,-1-3 1 0,-2 1-1 15,-1 4 0-15,-1 1 0 0,-3 2 0 16,-2 0 1-16,-1-1-1 0,-5 1 1 16,-1 0 0-16,-2-2-1 0,-4-2 1 15,0-1 0-15,-5 1 0 0,-3 0-1 0,-4-1 1 16,-2 1-1-16,-1 1 0 0,-7-1 1 15,-3 0-1-15,-1-2 1 0,3-3 0 16,4-2 0-16,1-3-1 0,1-5 1 16,3-7 0-16,5-2 0 0,2-8 0 15,-4-7 0-15,-1-9 0 0,-1-5 0 16,-1-11 0-16,2 0-1 0,0-8 1 16,6-2 0-16,5-5-3 0,7-4-3 15,7-1-11-15,6 0-104 0,6 0-98 0,3 4-254 16</inkml:trace>
  <inkml:trace contextRef="#ctx0" brushRef="#br0" timeOffset="139209.15">24545 11614 238 0,'-1'-5'66'0,"1"0"5"0,0-1-20 0,-1-1-16 16,1-1-3-16,0 1-3 0,-1-3-2 15,1-1-1-15,-2 0-1 0,2-1-2 16,0-2-1-16,0-2-3 0,0 0 0 16,0-1-2-16,0 0 0 0,2-2-2 15,-2-2-2-15,1-2-2 0,1-2-1 16,0-4-3-16,0-3-1 0,2-3-3 16,1-1 0-16,1 0-1 0,0-2 1 15,0-4 0-15,0-1 2 0,-2 0 2 0,-2 0 2 16,0-1 2-16,-5-1 0 0,1 0 0 15,-2 3 1-15,0 4-1 0,2 2-2 16,2 1-2-16,1-2-1 0,5-3-1 16,3-5-1-16,2-2-1 0,2-6 0 15,0-6-1-15,-1 0 1 0,-1-1 1 0,-5 3 0 16,-2 6 1-16,-2 2-1 0,0 2 1 16,-4 3-1-16,1 1-1 0,0 0 0 15,1-2-1-15,1 2-1 0,2-2 0 16,0 1-1-16,3-2 1 0,2-1-1 15,-1-4 0-15,1-7 0 0,-2-5 0 16,-3-1 1-16,-3-1-1 0,-1-1 1 16,-1-1-1-16,-1 5 1 0,1-1-1 15,-1 1 0-15,2 3 0 0,1 4 0 0,-1 1-1 16,1 6 1-16,-3 1-1 0,1 7 1 16,-1 8-1-16,0 4 0 0,-2 5-2 15,1 5-2-15,0 3-6 0,0 5-8 16,-4 7-13-16,0 3-63 0,-3 0-40 15,-1 6-90-15,3-2-197 0</inkml:trace>
  <inkml:trace contextRef="#ctx0" brushRef="#br0" timeOffset="141010.66">12977 9352 218 0,'3'-21'53'0,"0"0"1"0,2 1-20 0,4-1-25 15,-1 7-2-15,3 0-3 0,1-1 1 16,1 0 0-16,2 1 1 0,0-1 4 15,-1 0 1-15,2 2 3 0,-1-3 2 16,1 1 1-16,1-2-1 0,2-2-1 16,-1 1-4-16,2-3-1 0,1-1-4 15,2-2-1-15,4 1 0 0,0 0 0 0,1 1 4 16,3-1 3-16,1 3 3 0,3 0 2 16,-2 1 2-16,1 3 0 0,1 0 0 15,-1 2-4-15,0 1-2 0,2 1-3 16,2 1-2-16,0-2-2 0,2 0-2 15,2 1-1-15,3 1-1 0,2 0-1 16,-2 1 0-16,-2 1 0 0,2 4-1 16,0-1 1-16,0 1-1 0,-1-2 1 15,1 0-1-15,2-1 0 0,4 2 0 0,3 0 0 16,2 0 0-16,0 3 1 0,0 1-1 16,0 1 0-16,0-2 0 0,-2 2 0 15,-1 0 0-15,-2 2 0 0,1 0 0 16,-1 3 0-16,0 2 0 0,-3 4 0 15,-1 1 0-15,-2 2 0 0,1 1 0 16,-1 1 0-16,-2-2 0 0,1 2 0 16,1 1 0-16,0 0 0 0,1 1 1 15,-1 2-1-15,-2-1 0 0,-1 2 0 0,-3 1 1 16,-4 1-1-16,-5 0 0 0,-1 3 0 16,-6-2 0-16,-1 3 0 0,-1 0 1 15,-1 1-1-15,-2-3 0 0,-3 2 0 16,-3-1 0-16,-3 0 0 0,-4 2 1 15,-5-1 0-15,-4 3 0 0,-2 0 0 16,-1 3 0-16,-3 1 0 0,1 3 1 16,0 1-1-16,0 1-1 0,0 2 1 0,0-1 0 15,0-1 0-15,-4-3-1 0,1-3 0 16,-3-1 0-16,-1-1 0 0,-1-2 0 16,-1-2 1-16,-2 1-1 0,-1 1 1 15,-1 1 1-15,-5 1 0 0,-3-3 0 16,-5 3 1-16,-3 2 0 0,-4 1 0 15,-6-3 0-15,-3 1 0 0,-3-3-1 16,-5-2 0-16,-5 0 1 0,-7-5-1 0,-5-1-1 16,-4-3 0-16,-4-4 0 0,-3 1 0 15,-2-3-1-15,1 0 1 0,2 3 2 16,-1-3 0-16,-3-3 1 0,-1-2 0 16,-4 3 0-16,-2-2 0 0,-1-7 1 15,-6-7-2-15,-4-6-1 0,-5-5 0 16,-1-4-1-16,1-15 1 0,2-12-1 15,4-12-1-15,7-5 1 0,13-9 2 0,13-6 2 16,13-10 0-16,14-2 0 0,15 1 1 16,13 2 0-16,15 1-4 0,11 5-9 15,14-3-113-15,12 4-101 0,13 3-266 16</inkml:trace>
  <inkml:trace contextRef="#ctx0" brushRef="#br0" timeOffset="147961.69">13739 11545 511 0,'-4'-1'122'16,"0"0"3"-16,0-2-76 0,0 1-14 0,0-2-7 15,0 0-6-15,-1-2-3 0,0-1-1 16,-1-3-1-16,1-1-2 0,0-3 1 16,1-2-3-16,2-3 0 0,3-7-2 15,3-1-2-15,2-3-2 0,5-7-2 16,5-3-1-16,1-3-1 0,5-4-2 15,3-5 1-15,3-4-1 0,2-4 0 16,0-1-1-16,0 1 1 0,1 1-1 0,-3 3 1 16,-1 6-1-16,-4 7 0 0,-2 8 0 15,-6 3 0-15,-3 6 0 0,-2 5 1 16,-2 1 0-16,-4 4-1 0,0 2 1 16,-3 3 0-16,-1 1-1 0,0 2 0 15,-1 3 0-15,-1 3-2 0,-3 3 0 16,-4 3 0-16,-3 6 0 0,-4 2 1 15,-6 4-1-15,-3 2 1 0,-4 3 1 16,-5 2 0-16,0 0 0 0,1 0 0 0,0 1 0 16,2-1 0-16,1-2 1 0,5-3-1 15,5 0 0-15,3-6 0 0,4-2 0 16,5-7 0-16,3 0 1 0,4-1-1 16,-1-1-1-16,4-2-1 0,3-1 1 15,3-7-1-15,7-2 1 0,3-4-1 16,4-4 1-16,6-2 0 0,1-1 1 15,2-2-1-15,1 2 0 0,0 4 0 16,-2-2-1-16,1-1 1 0,-3 0-1 0,-2-2 0 16,-2 4 1-16,-7 3-1 0,-4 3 1 15,-3 3 0-15,-4 5 0 0,-3 3-1 16,-1 5 0-16,-2 5 1 0,-1 5 2 16,-1 6 3-16,-2 4 1 0,-1 8 1 15,-1 7 2-15,2 6 0 0,2 2 0 16,5 2-2-16,6 2-8 0,11 4-8 15,9 0-141-15,12-2-128 0,4-5-335 0</inkml:trace>
  <inkml:trace contextRef="#ctx0" brushRef="#br0" timeOffset="162287.94">12672 9328 360 0,'-15'-24'84'0,"1"-2"5"0,3 1-59 16,-2-1-4-16,6 7-3 0,2 0-2 15,4-2-1-15,2 2-2 0,5-2-1 0,4-2-2 16,4-5-1-16,4-2-1 0,7-5-3 16,5 1-1-16,6-3-1 0,6 0-3 15,6 0-1-15,5 5-2 0,2 2-1 16,3-2 0-16,6 1-1 0,1-4 0 16,0 3 0-16,4 0 0 0,1-3-1 15,1-3 2-15,-2 2-1 0,0 0 0 16,0 3 1-16,2 0-1 0,0 1 1 15,3 4 0-15,0 3-1 0,2 5 1 16,3 3-1-16,1 2 1 0,0 4-1 0,2 3 0 16,-2 4 0-16,2-1 0 0,3 2 1 15,0 0-1-15,2 3 0 0,1 1 0 16,-5 2 0-16,-2 0 0 0,-1 5 0 16,-6 0 0-16,-1 6 0 0,-8 1 0 15,-1 2 1-15,-4 1-2 0,-1 4 1 16,-6 4 0-16,-5 3 0 0,-5 1-1 0,-5 2 1 15,-7 3-1-15,-4-1 1 0,-4 3 0 16,-1 1 1-16,-2-1 0 0,0 2-1 16,-3 1 1-16,-3 4 0 0,-1 3 0 15,-3 2-1-15,-7 0 1 0,-4 4-1 16,-6 1 1-16,-7 3-1 0,-4-2 0 16,-3 3 1-16,-3-1-1 0,-1 4 1 15,-4-1-1-15,1 1 0 0,0-3 1 16,-2 4-1-16,-5-6 0 0,-5 0 0 0,-5-2 1 15,-1 0 1-15,-3 4 1 0,-2-1 0 16,-2-3 1-16,-3 1 0 0,1-6 0 16,-4-3 0-16,-10-2-1 0,-2-6-1 15,-5-3 0-15,-7 2-1 0,-5-4 1 16,-7-2-1-16,-5-3-1 0,2-3 0 16,-6-5 0-16,-7-8-1 0,-7-6 1 15,2-5-1-15,2-3 0 0,-3-8 2 0,-3-8 0 16,2-5 1-16,1-1 0 0,3-8 1 15,-5-3-1-15,0-1 1 0,5-5 0 16,6-2-2-16,6-11 1 0,5-10 0 16,14-5 1-16,17-10-1 0,15-9 1 15,16-14 0-15,21-5 0 0,17-4 0 16,19-1-1-16,17-6-6 0,14-3-11 16,20-2-108-16,16 12-102 0,13-2-265 15</inkml:trace>
  <inkml:trace contextRef="#ctx0" brushRef="#br0" timeOffset="176984.59">5144 13183 464 0,'-11'-3'123'0,"2"-2"0"16,6 4-29-16,0 1-61 0,5 0-20 16,0 0-6-16,4 0-3 0,5 0-2 15,6 0 1-15,6-1 0 0,5 0 1 16,5-2 0-16,6 0-1 0,4-1 0 15,2 0-1-15,-1 1 0 0,-1-4-1 16,-4 1 0-16,1 0 0 0,-6-3-1 0,-3 2 1 16,-7 0-1-16,-4 1 1 0,-5 2-1 15,-4 0 1-15,-5 2 1 0,-3 2 1 16,-2 1-1-16,-2 3 2 0,-3 1 1 16,0 4 2-16,-3 4-1 0,-3 5 1 15,-4 5-1-15,-2 5 0 0,-2 4 0 16,-2 4-1-16,-2 4-2 0,0 2 0 15,2 3 0-15,-5-3 0 0,0-3-1 16,-1-1 0-16,2-5 1 0,-1-3-1 0,0-4 1 16,-2-7-1-16,5 2 0 0,3-2 0 15,1-1-1-15,0-3 1 0,-1-3-1 16,2-1 0-16,0-2 0 0,1 0 1 16,-1-3-1-16,0-4 1 0,1 1 0 15,2-3-1-15,2-2 1 0,2-4-2 16,1-1 0-16,4-4-3 0,3-1-1 15,4-2-3-15,6 1 0 0,2-1-1 16,4 4 0-16,2 0 2 0,4 5 0 16,0 3 3-16,1 4 1 0,0 2 1 0,2 2 1 15,1 3-1-15,2 3 1 0,3 2 0 16,3-1 0-16,3 2 0 0,5-3 0 16,0-2 0-16,3-5 0 0,5-4 1 15,0-6-1-15,1-3 0 0,0-2 0 16,-2-2 0-16,-1 0 1 0,-3 3-1 15,-5 1 0-15,-4 1-2 0,-3 1-3 0,-5 1-6 16,-2 0-11-16,-4-1-113 0,-4-2-110 16,-3 3-278-16</inkml:trace>
  <inkml:trace contextRef="#ctx0" brushRef="#br0" timeOffset="177628.48">6902 13234 567 0,'3'-4'130'0,"-2"0"0"0,-1 3-88 15,0 2-20-15,-1 4-9 0,-3 6-6 16,0 2-2-16,-2 6-1 0,-2 5 1 16,-3 6 1-16,-3 2 0 0,-1 2-1 15,1-4-1-15,-2-1-2 0,1-2 0 0,-1-5 0 16,1-4 0-16,0-5 0 0,1-3 0 15,-1-1 0-15,0-3 1 0,0-4 0 16,-1-1 0-16,2-2 0 0,-1-4-1 16,-2-2 0-16,1-3 0 0,-2-3-1 15,1-3 1-15,1-2-2 0,1 0 1 16,2 1-1-16,-1 0-1 0,0 3 1 16,1 3-1-16,0 5 0 0,-3 2-1 0,-4 3 1 15,0 5-1-15,-2 2 1 0,-1 5 0 16,-3 2 0-16,2 5 1 0,1-1 0 15,4 2 0-15,0 1 0 0,5 0 1 16,3-2-1-16,3-2-1 0,4-1-5 16,4-3-6-16,4-1-8 0,4-3-119 15,5-3-114-15,5 1-287 0</inkml:trace>
  <inkml:trace contextRef="#ctx0" brushRef="#br0" timeOffset="178360.41">7335 13682 562 0,'-7'-1'130'16,"1"2"2"-16,3-1-64 0,3 0-45 15,3-2-8-15,4-3-2 0,2-2 1 16,3-2 1-16,4-2 1 0,3-5-3 15,5-4-2-15,0-3-1 0,0-3-2 16,-1-6-1-16,1-4-1 0,-2-6-2 0,-1-1-1 16,-1-2-1-16,0 0-1 0,-3 6 1 15,-1 3-1-15,-2 11 0 0,-2 6-1 16,-4 6-1-16,-5 8-1 0,-4 2 0 16,-1 11 0-16,-2 8 0 0,-1 3 0 15,0 11 1-15,-1 6 1 0,1 4 1 16,4 8 0-16,1-2 0 0,5-3 0 15,3 1-1-15,3-9 0 0,3-4 0 16,2-5 0-16,2-6 0 0,1-6-1 16,-1-5 1-16,-1-4-1 0,1-3 0 0,0-5 1 15,-1-5 0-15,-1-4 2 0,0-6 2 16,-2-8 3-16,-1-9 1 0,-1-6 0 16,1-6 1-16,-2-7-1 0,0-4 0 15,0 1-3-15,1 3-2 0,1 5-1 16,-2 10-1-16,0 4-1 0,-1 11-6 0,-4 8-11 15,1 7-6-15,-2 8-6 16,1 6-10-16,-1 7 3 0,1 4-122 0,-1 6-109 16,1 3-268-16</inkml:trace>
  <inkml:trace contextRef="#ctx0" brushRef="#br0" timeOffset="178599.76">8372 13077 551 0,'9'-23'129'16,"-2"2"6"-16,-4 4-83 0,1 4-19 16,-4 5-8-16,0 6-6 0,-3 7-5 15,-1 8-4-15,-6 5-4 0,-1 7-3 16,-3 7-1-16,-1 8 1 0,1 4 0 16,0 7 1-16,3 1 0 0,6 4-1 15,1 2 0-15,6 0-1 0,3-5 0 0,1-2 0 16,2-7-1-16,5-3 1 0,-1-7-7 15,1-4-10-15,1-5-11 0,2-9-118 16,1-3-117-16,-1-4-295 0</inkml:trace>
  <inkml:trace contextRef="#ctx0" brushRef="#br0" timeOffset="178888.73">8660 13344 623 0,'0'-20'139'0,"5"1"1"0,2 0-96 16,1 7-22-16,4-1-10 0,3 2-2 16,2 3-1-16,2 2-2 0,-2 3 0 15,0 8-2-15,-1 5-1 0,0 2-2 16,-1 5-1-16,-4 7 0 0,-4 3 0 16,-2 2-1-16,-2 1 1 0,-4 1-1 15,-4 1 0-15,-3-4 1 0,-2-5 0 0,-3-2 3 16,-4-5 3-16,-4-2 3 0,-3-7 2 15,-1-3 1-15,-2-4 1 0,0-6-1 16,1-4-3-16,5-4-2 0,4-3-5 16,6-3-8-16,8-3-13 0,9-4-12 15,14-1-70-15,9-2-62 0,8 6-115 16,5 0-254-16</inkml:trace>
  <inkml:trace contextRef="#ctx0" brushRef="#br0" timeOffset="179270.67">9192 13542 686 0,'-5'-9'144'0,"1"2"4"16,3 1-122-16,0 2-8 0,1 0-1 0,-2 3 0 15,2 0-1-15,-1 0-2 0,1 1-5 16,0 0-4-16,-1-2-3 0,-2 2-1 15,-2 2-1-15,1-2-2 0,-3 0-1 16,0 1 0-16,0-2-1 0,0 3 0 16,1-4-2-16,3 0 1 0,-2-3-1 15,4 3 0-15,-1 0 0 0,4-2 0 0,-1 0 0 16,2 2 0-16,1-1 1 0,5 3 2 16,-2 0 0-16,3 3 1 0,2 4 1 15,1 2 0-15,-1 3-1 0,-1 4 1 16,-1 1 0-16,-2 4 0 0,-3 1 0 15,-6 0 1-15,-3 4 0 0,-3 1 0 16,-7 1 1-16,0 1 0 0,-5-2 1 16,0-3 0-16,-2 0 0 0,-1-2 0 15,1-4-6-15,-2-2-11 0,4-1-8 0,0-4-125 16,2-2-119-16,4-6-304 0</inkml:trace>
  <inkml:trace contextRef="#ctx0" brushRef="#br0" timeOffset="179831.6">9876 13238 500 0,'4'-17'123'0,"-1"0"3"0,-2 2-66 16,0 5-21-16,0 3-8 0,0 2-7 15,-1 4-6-15,-1 2-5 0,2 5-3 16,-2 6-3-16,0 7-2 0,0 4-3 15,0 10 0-15,-2 4 1 0,2 6 0 16,-2 3-1-16,1 2-1 0,1-8 0 0,1 3 0 16,1-6 0-16,1-4-1 15,2-4 0-15,1-6 1 0,2-3-1 16,1 1 1-16,0-7-1 0,0-1 1 0,0-2 0 16,0-3-1-16,-1-3 1 0,2-1 0 15,1-3 0-15,2-1 1 0,0-2-1 16,3-1 1-16,0-1-1 0,-1 1 0 15,-1 0 0-15,-2 1 0 0,-4 1-1 0,-1-1 0 16,-2 1 1-16,-3 1-2 0,-2 1 1 16,-3-1 0-16,-3 2 0 0,-4-2 1 15,-5 1 0-15,-4 0 1 0,-6 2 3 16,-3-2 1-16,-3 0 1 0,-1 0 1 16,0-1 0-16,1 1-1 0,1-1-1 15,5 2-1-15,3-4-4 0,3 2-8 16,5-1-8-16,4-1-7 0,6-4-128 15,6-3-121-15,7 2-308 0</inkml:trace>
  <inkml:trace contextRef="#ctx0" brushRef="#br0" timeOffset="180060.54">10103 13164 542 0,'1'-7'120'15,"-1"1"2"-15,-1 0-87 0,-4 2-20 16,-3 0-6-16,-4 2 0 0,-8-2-2 16,-3 2-2-16,-8 0-3 0,-3 1 0 15,-4 0 0-15,-4 1-1 0,0 0 1 16,3 0-1-16,1 1 0 0,2 0 0 16,7-1-1-16,1 2-3 0,11-1-6 15,4 0-38-15,8-1-79 0,8 0-98 0,12 1-242 16</inkml:trace>
  <inkml:trace contextRef="#ctx0" brushRef="#br0" timeOffset="180338.41">10577 13035 638 0,'-1'-5'129'0,"2"3"0"0,0 3-115 15,2 4-11-15,2 4-9 0,1 3 9 16,0 6 3-16,1 7 3 0,1 9 1 16,-1 4 1-16,-2 13 0 0,0 5-1 15,-4 8-2-15,-2 3-2 0,-4-1-1 16,-2-2-1-16,-6 3 0 0,-3-10 2 0,-4-5 1 16,-5-4 1-16,-2-4 0 0,-4-2 0 15,-2-3-1-15,-3-4 0 0,-4-1-3 16,-4-2-6-16,-4-2-11 0,-4-5 28 15,-6 0-165-15,-5 0-129 0,0-3-340 16</inkml:trace>
  <inkml:trace contextRef="#ctx0" brushRef="#br0" timeOffset="181404.71">11694 13633 498 0,'14'-5'112'0,"0"0"5"16,-3 2-69-16,-4 1-25 0,-1 1-3 16,-2 1 4-16,-1-1 5 0,-5 2 1 15,-4-1-3-15,-6 3-3 0,-8 0-2 16,-6-1-4-16,-9 2-5 0,-7-3-5 15,-6 2-4-15,-2-1 0 0,0-2 0 0,1 0 0 16,5 0-2-16,7 1 0 0,8-1-2 16,5 0-5-16,8 0-5 0,8 0-8 15,8-1-8-15,9-2-13 0,9-2-24 16,9-2-35-16,6-1-45 0,6-4-84 16,8-1-176-16</inkml:trace>
  <inkml:trace contextRef="#ctx0" brushRef="#br0" timeOffset="181570.83">11867 13435 444 0,'-3'-3'115'0,"-9"2"0"0,-9 0-38 16,-8 1-42-16,-8 2-20 0,-5 2-5 15,-6 1-5-15,-4 0-1 0,2 0 0 16,1 0-2-16,2-3 1 0,5-2 0 16,5 1-1-16,7-1 0 0,6 0 0 15,7 0-5-15,7 0-16 0,9 0-20 0,8 2-81 16,12-4-94-16,4 1-228 0</inkml:trace>
  <inkml:trace contextRef="#ctx0" brushRef="#br0" timeOffset="181842.86">12509 13098 616 0,'-11'-17'138'0,"-3"4"4"16,3 4-97-16,2 2-20 0,3 4-9 16,-1 4-2-16,-2 5-2 0,1 5-1 15,-2 5-2-15,0 6-3 0,-3 7 1 16,0 5-1-16,3 5 1 0,4 7-2 0,3 2-1 16,0 3-1-16,4 2-1 0,3-2-1 15,1-3 1-15,1-2-1 0,0-6 0 16,2-3-6-16,-1-8-10 0,2-2-9 15,-2-2-14-15,-1-4-115 0,-2-7-121 16,-4 0-289-16</inkml:trace>
  <inkml:trace contextRef="#ctx0" brushRef="#br0" timeOffset="182113.36">12404 13114 593 0,'5'-28'132'0,"3"1"2"15,1 2-95-15,4 3-20 0,5 3-10 16,3 3-4-16,4 4-1 0,-1 6-1 16,2 5 0-16,1 6 0 0,4 7 0 0,-2 6 1 15,0 7 0-15,-2 3-1 0,-2 4 1 16,-7-1-1-16,-1 3 0 0,-6 2 0 16,-7-1 0-16,-6-4 0 0,-6-1 0 15,-6 0 1-15,-3 0 2 0,-8-4-1 16,-7-4 0-16,-4-3 1 0,-5-5-2 15,0-1-1-15,0-7-5 0,0-2-7 16,4-6-8-16,8 1-7 0,5-3-122 16,10-1-116-16,9-1-290 0</inkml:trace>
  <inkml:trace contextRef="#ctx0" brushRef="#br0" timeOffset="182494.24">13278 12991 524 0,'4'-2'123'0,"-4"0"1"0,-4 5-77 16,-4 4-20-16,-5 5-6 0,-3 4-3 16,-3 7-2-16,-1 5 0 0,-2 6 1 15,4 7 1-15,3 1-1 0,5 4-3 16,5 5-3-16,6 0-3 0,4 1-1 15,8 1-2-15,1-9-1 0,2-1-2 0,4-8-1 16,-2-7-6-16,1-6-11 0,-1-7-2 16,-1-8-128-16,2-2-120 0,-2-1-302 15</inkml:trace>
  <inkml:trace contextRef="#ctx0" brushRef="#br0" timeOffset="182888.82">13407 13104 475 0,'0'0'116'0,"0"-1"5"0,2 2-41 16,1-1-46-16,5 0-10 0,2 1-2 16,2 1-1-16,4-1-1 0,5 0-4 15,2 0-6-15,2 0-2 0,1 2-2 16,-1-2-2-16,0 2-1 0,0-2 0 0,-5 1-1 15,-1 0 0-15,-4 0-1 0,-4-1 1 16,-3 3-1-16,-2 0 1 0,-2 2 0 16,-4 1 0-16,-4 3 3 0,-2 1 1 15,-5 3 2-15,-2 2 2 0,-6 2 1 16,-2 3 0-16,-3-1 1 0,-2 2 0 16,-1 4-2-16,2-1-2 0,2 1-1 15,3-1-1-15,4-2-2 0,6 0-1 0,6 0 0 16,2-6-2-16,6 0 1 0,6-2-1 15,6-3 1-15,7-1 0 0,5-2 0 16,7-3 0-16,5-4-3 0,6-3-7 16,3-3-7-16,-1 1-5 0,0-5-8 15,0-1-4-15,-1-4-127 0,-4 0-117 16,-6-1-289-16</inkml:trace>
  <inkml:trace contextRef="#ctx0" brushRef="#br0" timeOffset="183122.63">14148 13082 619 0,'1'-5'130'0,"1"3"1"16,2 4-107-16,6 5-10 0,-2 3-1 0,3 5 1 16,2 5 2-16,0 7 2 0,0 6 1 15,-1 5-3-15,-3 8-1 0,-5 4-4 16,-1 3-1-16,-4 1-1 0,-5-1-1 15,-4-2-2-15,-5-1 0 0,-5-2 0 16,-3-5-1-16,-7-4 0 0,-5-2-6 16,-11 1-16-16,-12-2-139 0,-3-3-132 15,-10-2-344-15</inkml:trace>
  <inkml:trace contextRef="#ctx0" brushRef="#br0" timeOffset="185623.81">5070 15659 355 0,'3'-7'106'0,"-1"-3"6"16,1-2-36-16,-1-2-15 0,2-3-12 16,1-2-11-16,2-2-8 0,1-1-7 15,3 1-5-15,2 0-3 0,6 2-3 16,3 3-3-16,4 2-2 0,3 6-2 16,2 4-1-16,2 4-2 0,0 5 0 15,-1 7-1-15,-2 5 0 0,-3 6-1 16,-6 4 1-16,-4 5 0 0,-5 0 0 15,-7 2 1-15,-6 0 0 0,-5 2 0 0,-9-2 1 16,-4-2 0-16,1 0 0 0,-7 0 0 16,1-2-1-16,-1-3 0 0,3-5-1 15,5-2 1-15,2-4-1 0,0-5-1 16,8-4 1-16,3-2 0 0,2-4 3 16,2-1-1-16,1-5 1 0,3-2 0 15,2-5 0-15,4-7 0 0,3-3 0 16,5-6-3-16,5-5 0 0,4-4 0 15,2-1-1-15,1 0 1 0,-2-3-1 0,-1-1 0 16,-2 2 1-16,-4 0-1 0,-3 3 0 16,-4 4 0-16,-3 4 0 0,-1 4 0 15,-4 8 0-15,-3 6 0 0,0 7-1 16,-6 7 0-16,-1 8 1 0,-4 10-1 16,-2 8 0-16,-1 7 1 0,1 3 0 15,-1 4 0-15,3 1 1 0,2 2 0 0,4-3 0 16,5-6 0-16,3 0 0 0,5 0 0 15,6-3 0-15,9-3 0 0,10-7-1 16,7 1 2-16,7-4-2 0,4-4-8 16,5-6-8-16,-2-4-126 0,1-5-118 15,-4-4-308-15</inkml:trace>
  <inkml:trace contextRef="#ctx0" brushRef="#br0" timeOffset="186126.32">6653 15964 365 0,'14'-6'112'0,"-1"0"6"0,-2 1-22 16,-3 0-28-16,-1 1-15 0,-3 2-10 16,-2-1-8-16,-5 1-5 0,-2 1-6 15,-7-1-4-15,-6 1-4 0,-3 1-5 16,-9 3-5-16,-5-1-3 0,-5 0 0 0,-3 1-2 16,1-2 0-16,3-1 0 0,0 0 0 15,7-1 0-15,6-2 1 0,9 2-1 16,7 0-2-16,4-1-1 0,8-2-4 15,7-1-4-15,6-4-4 0,5-1-4 16,6-1-3-16,6 2-3 0,5-1 0 16,-1 1-1-16,-1 2 2 0,2 2 2 15,-4-1 4-15,-3 1 3 0,-7 0 4 0,-4-3 3 16,-6 2 7-16,-4 0 5 0,-8-1 3 16,-9 1 1-16,-6 1 0 0,-6 0 2 15,-7-1-1-15,-7-2-2 0,-8 1-2 16,-2 0 0-16,-2 0-1 0,0 1 1 15,1 0-1-15,4 4 0 0,6 0-2 16,9 2 1-16,7 0-4 0,8 2-3 16,9-2-8-16,12-2-7 0,9-1-107 15,8 1-103-15,6 0-260 0</inkml:trace>
  <inkml:trace contextRef="#ctx0" brushRef="#br0" timeOffset="186839.44">7413 15509 444 0,'8'-9'109'0,"6"-2"2"0,3-2-63 16,3-4-16-16,5-2-9 0,2-1-5 15,2 0-6-15,0-3-3 0,1-1-3 16,-2-2-2-16,-1-1 0 0,-1 1-1 16,-3 0-1-16,-3-2 0 0,-5 0-1 15,-4 0 1-15,-5-2-1 0,-6 1 1 16,-6-3 2-16,-3 3 3 0,-2 2 2 15,0 5 2-15,-1 4 0 0,-2 4 0 16,3 6 0-16,0 5-2 0,-1 6-4 0,-1 3-1 16,1 3-1-16,-1 10 2 0,-1 3 0 15,2 8 3-15,1 3 0 0,1 6 3 16,1 7 1-16,3 2 1 0,2 6 0 16,2 6-2-16,2 4 0 0,1 2 0 15,2 2-1-15,-2-2-2 0,-1 3 0 16,0-6-2-16,-3-3-1 0,0-2-1 15,-3-3 0-15,1-2-2 0,-1-7 0 0,1-5-3 16,0-6-7-16,0-8-7 0,1-9-6 16,2-4-6-16,0-8-4 0,4-4-6 15,1-5-4-15,3-7 0 0,4-5 2 16,4-6-2-16,4-5-5 0,3-6-17 16,4-4-8-16,3-5 3 0,3 0 7 15,-2 2 5-15,2 2 11 0,-1 4 21 16,-5 3 35-16,0 7 28 0,-7 5 15 15,-3 3 10-15,-3 5 8 0,-4 1 0 0,-3 2-4 16,-3 3-12-16,-3 1-11 0,-6 0-10 16,-3 2-11-16,-6 1-5 0,-10 1-4 15,-5 3-5-15,-8 0-1 0,-7 1 0 16,-2-2 0-16,-4 0 0 0,-3 0 1 16,8-1-1-16,-1-2 0 0,6-2-2 15,5 1-1-15,4-3-2 0,9 4-2 16,10 2-8-16,4-1-7 0,8 1-8 0,10 1-25 15,7-2-99-15,10 6-110 0,7-2-264 16</inkml:trace>
  <inkml:trace contextRef="#ctx0" brushRef="#br0" timeOffset="187842.49">8289 15444 273 0,'21'-28'103'0,"-5"1"8"16,-7 4-9-16,-1 10-21 0,-5 3-13 0,-6 11-13 16,-4 9-13-16,-8 10-13 0,-3 11-6 15,-1 9-5-15,-3 7-2 0,1 6 1 16,0 1 0-16,7 5-2 0,5-3-4 16,6 1-1-16,6-2-3 0,7 1-2 15,5-2-1-15,7-1-2 0,3-8 1 16,3-2-4-16,3-7-7 0,3-6-9 15,-1-6-18-15,1-7-110 0,2-8-115 16,0-3-285-16</inkml:trace>
  <inkml:trace contextRef="#ctx0" brushRef="#br0" timeOffset="188283.59">8553 15586 551 0,'-1'-4'124'0,"1"-3"1"16,4 2-90-16,5 2-16 0,4-2-7 16,4-1-6-16,7 0-2 0,3-1-2 15,3 3 0-15,2-1 0 0,2 3-1 16,-1 2 1-16,-2 2-1 0,-4 1 0 15,-4 1-1-15,-5 1 1 0,-4-1 0 0,-4-1 1 16,-5 2 2-16,-8 1 2 0,-5 4 1 16,-6 1 1-16,-4 2 0 0,-6 1 2 15,-4 4-1-15,-4 0-1 0,1 3-2 16,2 0 1-16,0 1-1 0,2 1 0 16,7 1-1-16,2-3 0 0,7-1-1 15,3-4 0-15,4 0-2 0,4-2 0 16,2-1 0-16,5 1 0 0,2-3 0 15,6 1-1-15,5-2 1 0,3-1-1 0,5-2 1 16,3-1-1-16,5 0 0 0,0-1 1 16,-1-1-1-16,1 0-1 0,-2-1-2 15,1 1-6-15,-2-3-5 0,-2-2-6 16,-2-3-10-16,-2-2-21 0,-1-5-95 16,-1-5-104-16,-3-3-250 0</inkml:trace>
  <inkml:trace contextRef="#ctx0" brushRef="#br0" timeOffset="188513.64">9339 15427 510 0,'-1'-8'122'0,"0"6"1"16,2 2-72-16,0 5-15 0,2 7-10 16,1 6-4-16,3 10-2 0,0 5 1 15,2 5 3-15,-2 5 1 0,2 6-2 0,-3 0-1 16,-3 2-4-16,-1-1-2 0,-6 3-2 15,-2 0-3-15,-5 0-2 0,-5-8-3 16,-5-1-2-16,-7-4-1 0,-6-6-1 16,-1-3-7-16,-5-8-10 0,0-3-13 15,-2-3 87-15,1-5-218 0,5 2-137 16,5-4-367-16</inkml:trace>
  <inkml:trace contextRef="#ctx0" brushRef="#br0" timeOffset="190676.2">7770 16364 459 0,'-2'-5'111'0,"1"-3"2"15,1 0-68-15,1-3-14 0,3-3-10 16,-1-3-6-16,3 0-5 0,3-2-2 16,0-2 1-16,0 2-1 0,2-2 1 15,2 2-1-15,-1 1 0 0,0 1-1 0,2 1-1 16,-2 1-1-16,2 3-1 0,0 2-1 16,0 4-1-16,1 2 0 0,-1 4-1 15,1 2 0-15,0 4 0 0,-3 3 1 16,-1 3-1-16,-1 4 2 0,0 3-1 15,-3 2 0-15,0 3 0 0,-3 2 0 16,-1 4 0-16,-3-3 0 0,-1 2 0 0,-3 2 0 16,-2 1 0-16,-3-3 1 0,-3 1-1 15,-2-2 1-15,-4 0 0 0,0 0-1 16,-2-5 1-16,-1-2 0 0,-1-3 0 16,-2-1 0-16,4-4-1 0,0-5 1 15,-1-2 0-15,-1-2 0 0,0-3 0 16,1-3 0-16,1-4 0 0,3-4-1 15,1-4 0-15,2-3 0 0,7-5 0 16,3-4-1-16,4-2 0 0,5 0 0 0,5-1-1 16,7 2 1-16,8 4-1 15,2 3 0-15,5 4 0 0,6 3 1 0,3 4-1 16,0 6 1-16,0 3-3 0,-3 0-4 16,0 3-9-16,-1 3-92 0,-6 2-32 15,-2-1-99-15,-4 2-224 0</inkml:trace>
  <inkml:trace contextRef="#ctx0" brushRef="#br0" timeOffset="-203742.4">10274 15986 482 0,'-8'-1'112'0,"2"0"1"0,4-1-77 15,0 1-13-15,7 0-9 0,5-2-7 16,5 1-3-16,8 0-1 0,7-3 2 0,8 0 1 15,10 0 1-15,5 0 2 0,11-1 0 16,7 0 1-16,10-1-1 0,6 3-1 16,6-1-1-16,6 1-1 0,11-1-1 15,0 0-1-15,1 1-1 0,-2 3-1 16,3 0 0-16,1 0 0 0,-3 2 0 0,-8 1-1 16,-6 3-1-16,-4 0 1 0,-5-2 0 15,-8 2-1-15,-9 1 1 0,-10-1-1 16,-8-2 1-16,-10-3-1 0,-8 3-1 15,-11-1-1-15,-8-1 0 0,-8-2-1 16,-3-1-2-16,-6-2-3 0,-1 0-10 16,-4-2-15-16,-4-2-43 0,-6-5-50 15,-3 1-87-15,-6-3-194 0</inkml:trace>
  <inkml:trace contextRef="#ctx0" brushRef="#br0" timeOffset="-203433.39">12008 15712 348 0,'-10'-6'104'15,"4"1"1"-15,5 0-16 0,4 1-44 16,4 3-17-16,2 2-9 0,3 2-6 16,3 2-4-16,4 2 2 0,2 2 0 15,4 2 0-15,1 2 1 0,3 1-2 16,7-1-1-16,4 1-2 0,8-1-1 0,4 1-2 16,4-2-1-16,3-1-1 0,0 0 0 15,-1-2 0-15,-4-1-1 0,-4 1 0 16,-10-3 0-16,-5 2-1 0,-10-2 0 15,-9 0 2-15,-11 2 2 0,-13 4 1 16,-10 0 1-16,-6 1 1 0,-6 3 2 16,-7 2 1-16,-6 0-1 0,2 0 1 15,-4 1-1-15,-1-4 1 0,-2-1 0 0,1 1-1 16,3-3-2-16,6-1-1 0,3-1-2 16,8-1-1-16,9 1-6 0,7-2-8 15,8 1 83-15,7-2-211 0,11 1-128 16,4-3-357-16</inkml:trace>
  <inkml:trace contextRef="#ctx0" brushRef="#br0" timeOffset="-201112.26">14728 15357 480 0,'1'-18'133'16,"-1"4"4"-16,1 3-28 0,-2 2-55 15,2 5-17-15,-1 3-11 0,2 1-7 16,-2 4-4-16,0 6-1 0,0 7-1 16,-2 9-1-16,-1 7 0 0,-1 10 2 15,-3 6 1-15,-3 3-2 0,-1 3-3 0,-4 0-4 16,-1-4-2-16,0-3-1 0,-1-3-1 15,1 1 0-15,1-5 0 0,3-2-3 16,1-5-6-16,3-3-8 0,2-4-6 16,1-8-9-16,3-4-10 0,-1-6-5 15,1-7-114-15,-1-8-112 0,2-6-271 16</inkml:trace>
  <inkml:trace contextRef="#ctx0" brushRef="#br0" timeOffset="-200829.24">14643 15376 420 0,'16'-43'105'0,"1"3"4"16,5 2-56-16,4 3-14 0,4 2-7 15,3 0-4-15,1 7-3 0,3 6-2 16,0 4-2-16,-1 6-3 0,-1 8-3 16,-1 7-2-16,-4 8-2 0,-1 6-2 0,-5 8-2 15,-2 7-1-15,-4 3-1 0,-5 5-1 16,-3 3-1-16,-6 2-1 0,-6-1 0 15,-3-3-1-15,-6-4 1 0,-5-2-1 16,-4-8 0-16,-6-3 1 0,-5-5 1 16,-6-6 0-16,-7-3 0 0,-2-4 1 15,0-5-1-15,0 0 1 0,3-7-1 16,4-2-4-16,6-4-7 0,12 0-9 16,10-3-82-16,8-5-41 0,13 1-104 0,8 0-226 15</inkml:trace>
  <inkml:trace contextRef="#ctx0" brushRef="#br0" timeOffset="-200499.42">15634 15120 458 0,'-5'-7'112'0,"-5"3"2"0,-4 7-61 16,-6 4-17-16,-6 8-12 0,-2 8-6 15,-4 8 0-15,0 7 2 0,2 9 0 16,3 5 0-16,9 4-2 0,8 2-1 15,8 0-4-15,9-3-2 0,10-1-3 16,9-3-2-16,3-5-7 0,3-6-12 16,3-6 54-16,-1-4-179 0,1-8-122 15,-6-8-334-15</inkml:trace>
  <inkml:trace contextRef="#ctx0" brushRef="#br0" timeOffset="-200031.13">15807 15275 512 0,'15'-17'124'0,"4"2"2"0,2 3-77 16,3 4-14-16,6 3-9 0,0 3-7 16,0 5-5-16,-1 5-4 0,0 5-3 15,-7 2-2-15,-1 5 0 0,-8 3-1 16,-3 6-1-16,-5 3 1 0,-6 1 0 15,-5 4 0-15,-4 0 0 0,-6 0 0 16,-3 1-1-16,-2-6 0 0,-1-1-1 16,-2-5-1-16,2-6 0 0,1-1 1 15,3-6-2-15,5-2 1 0,2-2 1 0,3-4 0 16,7-3 0-16,1-2 1 0,4-3 0 16,6-5 0-16,2-3 0 0,7-5-1 15,3-6 0-15,3-9-1 0,4-5 0 16,1-9 0-16,-1-4-1 0,1 1 0 15,-4-2 0-15,-1 3 0 0,-5 8 0 16,-4 5 1-16,-4 11 0 0,-5 7 1 0,-3 4 0 16,-4 7-1-16,-3 5-1 0,-1 7 1 15,-5 7-1-15,-1 4 0 0,-1 8-1 16,-1 9 1-16,-2 8 1 0,3 5 1 16,4 2 1-16,2 0 0 0,4 1 0 15,3-2 0-15,5-4 0 0,6-3-2 16,4-6-4-16,5-5-7 0,5-7-10 15,6-3 7-15,4-10-134 0,3-7-119 16,0-5-297-16</inkml:trace>
  <inkml:trace contextRef="#ctx0" brushRef="#br0" timeOffset="-199802.4">16658 15111 551 0,'-3'-10'129'0,"-1"2"-1"15,3 5-85-15,-1 5-17 0,4 6-7 16,0 5-1-16,2 6-2 0,-1 10 2 16,-1 8 4-16,3 10 3 0,-1 9 1 15,1 9-2-15,-2 4-5 0,-2 4-4 16,-5 1-3-16,1-2-3 0,-8-3-2 16,-8-1-1-16,-7-6-2 0,-8-3-8 15,-14-5-13-15,-9-4-21 0,-5-4-121 16,-7-5-130-16,-6-4-320 0</inkml:trace>
  <inkml:trace contextRef="#ctx0" brushRef="#br0" timeOffset="-196360.91">31910 6518 565 0,'6'-15'120'0,"-2"3"1"0,-9 7-99 16,-4 7-12-16,-4 9-6 0,-8 6-2 16,-10 8 0-16,-14 12 0 0,-8 11 1 0,-6 7 1 15,-6 9 3-15,-3 5 0 0,0 1-1 16,3 1 1-16,5-3 0 0,0-4-2 15,3-3-1-15,7-7-1 0,5-4-2 16,7-5 1-16,6-4-1 0,9-9 0 16,6-8-1-16,6-7 0 0,2-5 0 15,3-9-1-15,0-6-3 0,3-6-1 0,3-8-1 16,4-9-2-16,3-9 0 0,3-5 0 16,6-7 2-16,3-2 1 0,-1-4 2 15,2-2 1-15,2 2 2 0,-4 4 1 16,1 6 3-16,-7 7 2 0,-2 8 2 15,-2 6 1-15,-1 9 1 0,-7 6 0 16,-2 7-3-16,-5 5-1 0,-3 8-2 16,-6 10-1-16,-2 9-2 0,-7 8 0 15,-2 11 1-15,-2 6 0 0,0 5 0 16,0-1 0-16,3-2-1 0,1-5 1 0,3-2 0 16,1-8 2-16,3-4 1 0,3-6 1 15,4-9 0-15,3-7 1 0,3-4 0 16,2-7 0-16,2-3-2 0,8-4 0 15,7-11 0-15,10-7 0 0,12-5-1 16,17-6 0-16,18-7-1 0,13-2-1 16,12 0 0-16,6 3-2 0,6 9-11 0,3 8 74 15,-4 7-208-15,-13 6-130 0,-9 0-366 16</inkml:trace>
  <inkml:trace contextRef="#ctx0" brushRef="#br0" timeOffset="-190615.34">13846 14480 312 0,'-25'-31'75'0,"2"3"3"0,11 7-50 15,4 5-2-15,4 9-5 0,5-1-4 16,5 2-2-16,5 0 1 0,5 0 6 16,10-3 3-16,9-1 2 0,6 2 1 0,10 2 2 15,7-1 0-15,9 1-4 0,11 3-6 16,9 5-7-16,9 3-4 0,8 2-4 15,18 3-1-15,10 5-2 0,8 3 0 16,10 6-1-16,6-1 0 0,9 2 0 16,6 2-1-16,-4 0 0 0,1-3-1 15,1 0-3-15,-3-3-1 0,-8-8-1 16,-2 0 0-16,-1-5 0 0,-7-3 1 16,-7-4 0-16,-6-3 3 0,-1-3 1 15,-6 4 1-15,-7-3-1 0,-11-1 1 0,-3-4-1 16,2 7 1-16,-9 2 0 0,-10 1 0 15,-10 2 0-15,-7 2 1 0,-9 2 0 16,-10 5 0-16,-16-1 0 0,-10 0 1 16,-5 2-1-16,-7 0 1 0,-5 2 0 15,-6 1 0-15,-2 2 1 0,-3 3-1 16,-1 4 1-16,-3 2 0 0,-2 7 0 0,-2 7 1 16,1 8-1-16,0 5 1 0,-3 4-1 15,0 6-1-15,1 5 1 0,2 3-2 16,1 5 0-16,2 0 0 0,2 0 0 15,0 2-1-15,2 0 1 0,2 1-1 16,1-3 0-16,1-1 0 0,3-2 1 16,2-4-1-16,2-2 1 0,1-4-1 15,2-1 1-15,1-8-1 0,1-2 1 16,0-2-1-16,-3-1 1 0,-1-1-1 0,-3-1 1 16,-6-5-1-16,-6-4 1 0,-8-4 0 15,-10-4 0-15,-7 0 1 0,-12-4-1 16,-7-6 0-16,-14-1-1 0,-12-3-1 15,-9 0 0-15,-4-2 0 0,-7-9-1 16,-9-2 0-16,-10 0 2 0,-2-1-1 16,-1-6 1-16,-16-4 0 0,-8 1 0 15,-8-1 0-15,-11 0 0 0,-2-2 0 16,-15-5 0-16,-13 7 0 0,3-4 0 0,-17-3 0 16,-2 5 1-16,0-2 0 0,-5-2 4 15,7 2 3-15,9-2 1 0,4 3 2 16,20 1 0-16,11 1 0 0,14 1-1 15,12 1-2-15,12 4-4 0,17-2-1 16,14 2-1-16,10-3-1 0,8 0 0 16,10-4 0-16,7-2 0 0,6-5 0 15,1-3-1-15,1-7 1 0,7-4 0 16,5-4-1-16,7-7 1 0,7-6-1 0,9-2 0 16,10-10 0-16,8-10 0 0,8-11 0 15,9-9 0-15,8-5 0 0,3-13 1 16,4-12 1-16,3-6 0 0,-2-3 0 15,0-7 0-15,-7-3 0 0,-6 1 0 16,-4 11 0-16,-5 4-1 0,-4 15-1 16,-4 14-1-16,0 25-9 0,-3 22 1 0,3 17-128 15,1 17-113-15,3 17-297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0:49:02.89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6">
        <inkml:traceFormat>
          <inkml:channel name="X" type="integer" max="11024" units="cm"/>
          <inkml:channel name="Y" type="integer" max="619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3-10-30T10:50:18.008"/>
    </inkml:context>
  </inkml:definitions>
  <inkml:trace contextRef="#ctx0" brushRef="#br0">6583 3457 563 0,'-3'-11'130'0,"1"4"2"0,0 0-86 15,1 4-21-15,0 3-9 0,2 1-4 16,0 5 0-16,2 4 0 0,-1 8 1 0,0 5 1 15,-1 6 1-15,0 6 0 0,-1 4 2 16,0 3-4-16,-2 1-4 0,-1-1-3 16,2-2-3-16,0 1-1 0,-1-2 0 15,1-2 0-15,0 0-2 0,0-4-3 16,0-3-8-16,-1-4-7 16,1-4-6-16,0-5-36 0,-2-5-92 0,1-4-112 15,2-3-262-15</inkml:trace>
  <inkml:trace contextRef="#ctx0" brushRef="#br0" timeOffset="288.06">6440 3450 525 0,'5'-20'113'0,"2"1"1"0,3 0-93 16,4 3-10-16,3 3-3 0,1 2-1 0,4 1 0 15,2 4 0-15,3 2-1 0,2 4 2 16,5 2 1-16,1 8 0 0,2 4-1 16,0 4-1-16,-3 6-1 0,-2 3-2 15,-5 1-1-15,-6 1 0 0,-3 0-1 16,-10-2 0-16,-4-1 1 0,-5-3 0 16,-7-1 1-16,-5 0 0 0,-6-1 1 15,-7-4 0-15,-2 1-1 0,-4-5 0 0,0-6-6 16,-1 3-11-16,2-7-41 0,3-5-76 15,6-5-104-15,10-3-244 0</inkml:trace>
  <inkml:trace contextRef="#ctx0" brushRef="#br0" timeOffset="546.63">7226 3338 522 0,'1'-6'116'0,"-4"0"3"0,-3 0-73 16,0 1-29-16,0 0-7 0,-1 4-1 16,-1 1 0-16,-2 3-1 0,-1 8-1 15,-1 5 1-15,-2 10 0 0,0 5 1 16,-1 6 0-16,3 6 2 0,-1 4 0 0,6 2-1 16,2-3-2-16,5 2-1 0,4-1-2 15,6-1-1-15,4-2 0 0,5-4-2 16,5-3-5-16,3-2-6 0,4-6-10 15,4-7-49-15,-1-6-69 0,0-7-104 16,1-7-240-16</inkml:trace>
  <inkml:trace contextRef="#ctx0" brushRef="#br0" timeOffset="1034.97">7422 3432 616 0,'-5'-13'132'0,"3"0"0"0,2 4-113 16,2 2-8-16,3 1-3 0,8 4-2 15,-2 1-1-15,2 4-1 0,3 4 1 0,3 4 0 16,0 5-1-16,2 4 1 0,-4-1 0 16,4 6-2-16,-2 2 0 0,-2 1-1 15,-3 1 0-15,-2-4-1 0,-4 4 1 16,-1-2 0-16,-5-3 0 0,-2-2 0 15,-2-2 0-15,-1-3 0 0,-1-1 1 16,1-5 0-16,-2-3 2 0,0-1 1 16,-1-3 3-16,0-4 1 0,1-1 0 0,0-4 0 15,0-3-2-15,1-3-1 0,2-2-3 16,2-5-2-16,2-1-1 0,4-3 0 16,3-3-1-16,2 1 0 0,3-2 0 15,0 0 0-15,-1 4 0 0,-1 1 0 16,-2 4 1-16,-3 2-1 0,-3 3 2 15,-2 3 0-15,-2 2 2 0,1 3 1 16,-1 0 0-16,-1 3-1 0,1 1-2 16,1 4-1-16,1 2-2 0,-1 5-1 15,3 2-1-15,-1 6 0 0,3 4 1 0,4 3 2 16,1 4 1-16,3-1 0 0,2 1 1 16,4-2-1-16,2-1 0 0,1-3-3 15,2-3-5-15,3-5-5 0,0-3-8 16,3-6-5-16,-2-6 5 0,2-7-135 15,-1-5-117-15,0-4-294 0</inkml:trace>
  <inkml:trace contextRef="#ctx0" brushRef="#br0" timeOffset="1235.24">8161 3252 635 0,'-3'-5'133'0,"1"3"0"0,4 4-111 16,3 7-14-16,2 3-2 0,4 8 1 15,4 6 2-15,3 9 7 0,2 6 3 16,-1 4 3-16,0 3-1 0,-4 4-1 0,-3-2-3 16,-7 3-3-16,-6-2-5 0,-9 1-1 15,-6 2-3-15,-8 1-7 16,-6 0-18-16,-7 0-117 0,-10-2-21 0,-4-1-113 16,1-9-244-16</inkml:trace>
  <inkml:trace contextRef="#ctx0" brushRef="#br0" timeOffset="15619.74">18968 3353 536 0,'5'-35'118'16,"-1"7"1"-16,-8 7-89 0,4 7-11 16,-1 5-8-16,1 8-3 0,0-1-2 15,0 1-2-15,0 2 0 0,-1-1-1 16,0 4 2-16,-2 5 3 0,-5 3 3 16,-5 8 0-16,-1 7 0 0,-5 7 0 15,-3 9 0-15,-5 4-4 0,-1 2-2 16,1 6-3-16,0 0-1 0,-2 2 0 15,0 5-1-15,-1 3 1 0,3-1 0 0,1-1-1 16,2-2 1-16,2-1-1 0,0-4 1 16,2-7 0-16,4-9 0 0,1-1-1 15,2-10 1-15,2-6-1 0,2-4 0 16,3-9 0-16,-2-4 0 0,2-6-1 16,-1-6-1-16,-1-4-1 0,1-5 0 0,1-7-1 15,2-6 0-15,4-6 1 0,1-6 0 16,3-6 1-16,1-4 1 0,2-3 1 15,0 5 0-15,-2 4 2 0,-2 6 0 16,1 8 2-16,-2 8 1 0,0 10 0 16,-2 6 0-16,0 2-1 0,0 5-1 15,-3 2-2-15,1 5-2 0,-4 8 0 16,-2 9 0-16,0 8 0 0,-5 6 1 16,-1 7 0-16,-1 4 0 0,0 2 1 0,1-5-1 15,3-4 0-15,0-1 1 0,4-7-1 16,2-5 0-16,3-6 1 0,2-6-1 15,0-4 1-15,2-5 2 0,3-7 6 16,5-8 4-16,7-10 3 0,4-6 1 16,10-9 0-16,4-6 0 0,8-7-2 15,9-3-6-15,-2-5-4 0,0-4-5 16,0 1-10-16,-1 1-9 0,0 3 132 16,-2 2-267-16,-9 5-144 0,0 12-408 15</inkml:trace>
  <inkml:trace contextRef="#ctx1" brushRef="#br0">11274 15889 0,'0'0'0,"0"0"0,0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0:52:29.5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16182 12086 469 0,'-6'-42'115'0,"5"-7"0"0,3 0-33 16,6-6-67-16,4-3-8 0,4 0-4 16,3-1 0-16,3-4 0 0,4-1-1 15,4-5 0-15,3 4 0 0,6-4-1 0,1 1 0 16,4-1-1-16,4 1 0 0,-1 1 0 15,0 3-1-15,3-2 0 0,1 2 0 16,1 1-1-16,9 1 1 0,3 7 0 16,6 3 1-16,4 3 2 0,4 2 2 15,8 4 1-15,8 6 3 0,4 2 2 16,3 4 2-16,6 3 0 0,8 7 0 16,3 8-3-16,-1 9-1 0,-1 4-2 15,3 6-2-15,2 8-1 0,-5 9-2 0,-3 2 0 16,1 7-1-16,0 8 1 0,-3 8-1 15,-9 3 1-15,-3 6-1 0,-2 4 0 16,0 9 0-16,-1 5 0 0,-7 4 0 16,-1 1 1-16,-2 7-1 0,-1 2 0 15,-2 4 0-15,-3-1 1 0,-9 4 1 16,-7 6 0-16,-6 3 1 0,-10-1 1 16,-12 6 1-16,-8 2 0 0,-16 5 1 15,-7-1-1-15,-8-1 0 0,-8-3-1 16,-7 6-1-16,-8-4 0 0,-8-5-1 0,-10-3-1 15,-2-1 0-15,-6 0 1 0,-2 0-1 16,-4-9-1-16,-3-4 1 0,-9 0 0 16,-4-5 0-16,-7-2 0 0,-5-10-1 15,-9-6 1-15,-11-6-1 0,-7-7 1 16,-1-9 0-16,-3-6-1 0,-15-11 1 16,-3-2-1-16,-1-10 1 0,-3-3-1 0,-4-5 0 15,1-6 1-15,-2-2-1 0,4-6 1 16,-3-5-1-16,3-2 1 0,0-3-1 15,1-9 1-15,-1-2 0 0,7-4 0 16,5-5-1-16,1-10 1 0,4-9-1 16,13-6 1-16,11-4-1 0,8-8 1 15,9-14-1-15,11-10 1 0,13-4-1 16,12-10 0-16,10-13 0 0,11-14 1 16,11-6-2-16,14-10 0 0,10-5 0 0,11-5-1 15,6-7 0-15,8 5 0 0,4 2-1 16,5-1-1-16,7 7 1 0,6 11-3 15,10 8-4-15,4 9-6 0,4 8-1 16,10 2-121-16,5 12-111 0,-1 4-283 16</inkml:trace>
  <inkml:trace contextRef="#ctx0" brushRef="#br0" timeOffset="1134.66">16009 6733 555 0,'-2'-48'122'16,"0"-7"2"-16,4 4-94 0,7-1-13 15,5 7-8-15,3-2-3 0,7-1-2 0,4-3-2 16,6 1-1-16,6-1-1 0,4-1 1 16,3-2-1-16,9 5 0 0,6-3 0 15,4 2 0-15,2 2-1 0,4 0 0 16,2 2 0-16,5 7-1 0,0-3 1 16,3 7-1-16,4 3 1 0,2 0 0 15,1 3 1-15,5 5 0 0,4 4 0 16,0 4 0-16,1 0 1 0,4 3 0 15,5 8 0-15,1 5 0 0,1 2 0 0,1 3 0 16,4 6 0-16,2 6 0 16,-2 8-1-16,-2 1 1 0,3 3-1 0,-1 8 1 15,-1 6-1-15,-9 4 0 0,-1 3 0 16,-5 7 0-16,0 3 1 0,-9 7-1 16,-7 1 1-16,-6 7 0 0,-4 7-1 15,-8 0 0-15,-8 7 0 0,-11 3 0 16,-4 5 0-16,-6 6 0 0,-7 3 0 0,-8 2 0 15,-6 8 1-15,-4 4-1 0,-11 3 0 16,-10 2 0-16,-8 0 0 0,-8 3 0 16,-10-4 0-16,-9-4 1 0,-12-4-1 15,-8-6 1-15,-11-3 0 0,-10-3 1 16,-9-10 1-16,-11-3 1 0,-8-3 0 16,-4-7 1-16,-4-4 0 0,-6-5-1 15,-4-9 1-15,-1-3-2 0,-2-10 1 0,-6-7-2 16,1-5 0-16,-1-11-1 0,-2-8 0 15,1-6 0-15,-2-7 0 0,1-8-1 16,3-9 0-16,-3-9 1 0,4-7-1 16,7-9 1-16,1-12-1 0,1-9 0 15,11-9 1-15,11-7-1 0,9-13 1 16,11-12-1-16,8-11 1 0,17-4-1 16,16-15 0-16,9-8 1 0,14-6-1 15,8-4 0-15,11-2 2 0,12 0-1 16,8 1 0-16,7 5 2 0,6 6-1 0,9 2 1 15,9 8-1-15,5 2-1 0,11 3-6 16,10 2-7-16,11 11-52 0,9-1-71 16,7 1-105-16,5 4-249 0</inkml:trace>
  <inkml:trace contextRef="#ctx0" brushRef="#br0" timeOffset="2201.32">5535 7068 594 0,'-11'-82'127'0,"7"1"1"16,6-1-102-16,5 5-12 0,6-1-6 16,6-4-1-16,7-1-1 0,8-2 1 15,10 1-1-15,7 1-1 0,10-4-1 0,9 0 0 16,9 4-1-16,10-1-2 0,5 7 0 16,5 2 0-16,5 2-1 0,6 6-1 15,3 3-1-15,5 8-1 0,-1 6-1 16,4 0 0-16,1 4-1 0,3 9 0 15,0 4 1-15,1 3 1 0,-2 8 1 16,2 11 1-16,-5 9-1 0,-1 9 1 16,-2 9 1-16,-1 14-1 0,-6 13 0 0,0 10 1 15,-4 4-1-15,-2 12 1 0,-5 9 0 16,-2 7 0-16,-6 7-1 0,-7 2 1 16,-3 5-1-16,-3 3 1 0,-1 7 0 15,-5 2 0-15,-6 3 2 0,-4 2 0 16,-5 6 1-16,-9 2 1 0,-11 6-1 15,-9-3 0-15,-11 5 0 0,-11 0-1 16,-9 1 0-16,-13 1-2 0,-8 0 1 0,-13 0 0 16,-13-3 0-16,-11 1-1 0,-8-3 1 15,-11-4-1-15,-9-6 0 0,-13-4-1 16,-10-9 1-16,-8-5 0 0,-6-13 0 16,-18-7 0-16,-8-9 0 0,-11-11 1 15,-8-8 0-15,-7-12 0 0,-8-9 0 16,-8-15 0-16,4-14 1 0,-3-8 1 15,3-14 0-15,0-21 1 0,4-10 2 0,9-19 3 16,10-13 0-16,4-17 3 0,15-17 2 16,14-15 1-16,14-9 1 0,18-10-2 15,17-8-1-15,16 1-2 0,24-4-2 16,17 2-2-16,16 2-3 0,22-1-3 16,15 4-9-16,18 4-12 0,18 0 2 15,15 3-137-15,12 6-127 0,19-2-318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0:53:24.5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24234 8094 326 0,'15'-3'69'16,"-3"3"0"-16,-4-1-56 0,-3 1-7 15,-4-1-3-15,1 2 0 0,-7-3 0 16,-3-1 1-16,-5 1 1 0,-4-2 6 16,-2 2 5-16,-8-2 5 0,-8 1 4 0,-5 1 3 15,0 1 2-15,-3 0-1 0,-5 3-5 16,-3-2-6-16,0 2-6 0,3 0-5 15,1-1-2-15,-4 0-2 0,5-1-2 16,6-2 1-16,7-1-1 0,3 0 0 16,9 0 1-16,6 1 2 0,9-1 1 15,4 2 0-15,4 0 1 0,6 2-1 16,10 0 0-16,7 0 0 0,5 1-3 16,9 0 0-16,6-2-1 0,8-2 0 0,2-1-1 15,1 1 0-15,5 1 1 0,-1-1-1 16,1 1 0-16,-6 2 0 0,-5 2 0 15,-3 0 0-15,-9 2 0 0,-13-2 0 16,-7 0 0-16,-4 0-1 0,-8-2 3 16,-6 0 0-16,-8-2 0 0,-6 1 0 15,-7 0 0-15,-4 0 2 0,-10 0-1 16,-13 1-1-16,0-1 1 0,-5 3 1 0,-3 1 0 16,-1-1 1-16,-4-2 0 0,5-1 1 15,2 2 0-15,-2-1 0 0,6-2-1 16,-3-2-1-16,8 1-1 0,5 2-1 15,7-1 0-15,11 1-1 0,5-2 0 16,4 4 0-16,12-2-1 0,5-2 1 16,12 1 0-16,5 1 0 0,12 0 0 15,8 0-1-15,5 1 2 0,10-1-2 0,5 0 1 16,-1 0-1-16,-2 0-4 0,-3 4-13 16,2-4-106-16,-3 2-103 0,-6 3-265 15</inkml:trace>
  <inkml:trace contextRef="#ctx0" brushRef="#br0" timeOffset="533.04">24286 8190 344 0,'7'1'79'0,"-2"-1"2"0,0 0-55 16,-1 0-11-16,-3 1-7 16,0 2-5-16,-1-2 0 0,-2 1 0 0,-4 1 1 15,-3-1 2-15,-6 1 3 0,-4-2 5 16,-5 0 5-16,-5-1 2 0,-8-1 1 15,-7 1 2-15,2 0-1 0,-5 1 1 16,-1 2-2-16,-4 2-4 0,2-2-2 16,5 0-3-16,3-2-1 0,-6-2-2 15,5-1-2-15,5-2-2 0,7-1-1 0,4 1 0 16,6 2-2-16,5-1-2 0,11 3 1 16,9-1-1-16,9 1 1 0,9 0-1 15,7-1 0-15,5 1 0 0,10-2-3 16,9-5-12-16,3 2-109 0,0 3-101 15,4-3-267-15</inkml:trace>
  <inkml:trace contextRef="#ctx0" brushRef="#br0" timeOffset="6729.91">19876 8096 203 0,'18'-3'48'0,"2"-2"7"0,1 1-32 16,1 2 7-16,1-1 5 0,1 1 6 15,-1-1 3-15,-1 1-2 0,-1-1-2 0,-3 0-4 16,0 1-7-16,-4 1-7 0,-3 1-7 15,-1-1-5-15,-2 2-3 0,-5 0-5 16,0 1-1-16,-6-2 0 0,-4 2 0 16,-8-2 1-16,-7 2-1 0,-7-3 1 15,-11 2 0-15,-5 1 0 16,-6-1 2-16,-1-1 0 0,-3 0 1 0,3-1 1 16,0 1 1-16,3-3 0 0,2 1-1 0,5-1-1 15,4-2-1-15,7 2 0 0,8 0-1 16,5 1 0-16,8 1 0 0,6-1 1 15,8 4 0-15,7 0 0 0,7 2 0 16,6-1 0-16,8 4-1 0,4-3 0 16,9 1-1-16,4-2 0 0,3-1 0 15,3 1-1-15,4-1 0 0,1 1 0 16,0-1-1-16,-3 1 1 0,-7 3-1 16,-4-3 1-16,-11 2 0 0,-9-2-2 0,-9-1-1 15,-7 0 0-15,-7-2 0 0,-9-3-1 16,-8 1 0-16,-6-2 0 0,-7-1 1 15,-6 1 2-15,-7-1 0 0,-6-1 0 16,-3 3 0-16,-1 0 0 0,-1 1 0 16,1-1 1-16,3-1-1 0,6 2-1 15,5 1-11-15,5 0-17 0,7-1-35 16,6 4-47-16,7-2-80 0,5 4-176 16</inkml:trace>
  <inkml:trace contextRef="#ctx0" brushRef="#br0" timeOffset="7273.19">19768 8218 306 0,'23'-1'81'16,"3"-3"3"-16,3 0-22 0,2 2-36 15,1 2-7-15,1 1-6 0,-1 2-3 16,-2-1-3-16,-5 2-2 0,-4-1-2 0,-3 2-2 16,-6-2 0-16,-5-1 3 0,-6-2 2 15,-4 0 2-15,-7 0 1 0,-4-1 0 16,-6-3 1-16,-8 3 1 0,-5 0-4 15,-5 2-2-15,-1 0-1 0,-2 2 1 16,-2-1-1-16,0 0 1 0,0-2 1 16,1-2 0-16,1-1 2 0,-1-1 0 0,4 0 0 15,3 1 0-15,7 1-2 0,6 1 0 16,6 2-1-16,6 1-2 0,6 1 0 16,5 1 0-16,7 1 1 0,9 1 0 15,4-1 0-15,7 4 1 0,9-6 0 16,5 1-1-16,6-4-1 0,6-3-1 15,1-1-1-15,6-1 0 0,4-3-1 16,-1 3 0-16,-3 3 0 0,1 2 0 0,-11 2-1 16,-6 2-2-16,-12 1-5 0,-11 0-9 15,-10 0-2-15,-9-2-1 0,-17-1 0 16,-8 0-1-16,-12 1 2 0,-14-1 4 16,-13-1 6-16,-9 1 1 0,-6-2-4 15,-5 0-8-15,-6 0-17 0,-1-2-56 16,3-1-68-16,8 0-163 0</inkml:trace>
  <inkml:trace contextRef="#ctx0" brushRef="#br0" timeOffset="22760.79">19000 5838 393 0,'21'-8'88'15,"4"-2"2"-15,2-1-62 0,7 0-11 0,6-1-4 16,6 0-1-16,8-2-2 0,8 1-2 15,6 2-2-15,8 2-2 0,4 0-2 16,5 0-1-16,2 0 0 0,5 4 0 16,3 4 0-16,-1 2-2 0,2-3-1 15,3 0-2-15,4 7-4 0,4 3-2 16,-1-2-4-16,4-5-3 0,8 0-1 16,5 4 1-16,5 0 3 0,5-4 2 15,8 1 3-15,6-2 3 0,4 1 3 0,6 3 2 16,2-3 0-16,2 0 0 0,4-1-1 15,-6 2 0-15,6 1 0 0,-1-1 0 16,-6-2 1-16,2 2 5 0,5-1 5 16,0 0 6-16,2-3 3 0,0-1 2 15,-1-1 1-15,11 0-1 0,4 0-4 16,-3 1-4-16,-2 0-4 0,7 4-3 16,-6-2-1-16,1-1-2 0,-3 5 0 15,-10-2-1-15,-4-2 1 0,1 3-1 0,-12-2 0 16,-4 2 0-16,-3-1 0 0,-5 1 1 15,-4 0 0-15,-5 0 0 0,-5 2 0 16,1 1 1-16,-2 1-1 0,-2 0-1 16,-7 0 1-16,-2 0-1 0,1 3 1 15,-3-1-1-15,-11 1 0 0,-4-2 1 16,-4 1-1-16,-8-3 0 0,-1 1 0 16,-10-3 0-16,-4 0 0 0,-9-2-1 0,-5 0 1 15,-6 2-1-15,-5-1 0 0,-9 1 0 16,-5-2 1-16,-5 0-1 0,-2 2 0 15,-2-3 0-15,-3 1-1 0,-2 0 1 16,-3 0 0-16,-1 3-1 0,0 1 0 16,-2 1 0-16,0 3 0 0,-2 3 0 15,2 4-1-15,-1 2 2 0,0 5-1 16,-4 1 0-16,1 4 1 0,-3 2 1 0,-1 3-1 16,-4 4 1-16,0 2-1 0,-1 6 1 15,0 5 0-15,1 7-1 0,-1 7 1 16,0 3 0-16,2 6-1 0,-2 4 1 15,2 3-1-15,0 6 0 0,0 0 1 16,-2 2-1-16,3 3 0 0,0 0 0 16,1 3 0-16,0 3 1 0,0-4-1 15,1-1 0-15,3 1 1 0,1-2 0 16,3 0-1-16,0-1 1 0,0-5 0 16,0 1 0-16,0-3 0 0,-2-1 0 0,-1 0 0 15,-2-5 0-15,-1-3 1 0,-2-3-1 16,0-3 1-16,-1-5 0 0,-1-5 0 15,-5-6-1-15,-1-5 1 0,-3-4 0 16,-3-5 0-16,-2-2 0 0,-2-4 1 16,-9-5 1-16,0-2 2 0,-5-5 3 15,-8-2 1-15,-8-5 1 0,-9-4 1 16,-9-2 0-16,0 2-1 0,-10-7-3 0,-5 0-1 16,-9-1-3-16,-7-1 0 0,0 0-2 15,-3-1 0-15,-7-3-1 0,-10 1 0 16,-1 1 0-16,0-1-1 0,3 2 1 15,-13-1-1-15,-4 2 1 0,2 0-1 16,-4 0 0-16,-9 0 1 0,-2 0-1 16,-8 1 1-16,-4 0-1 0,1 0 0 15,-11-1 1-15,-1 0-1 0,4-1 0 0,-9 1 0 16,1-2 0-16,6-2 0 0,-14 0 1 16,4 1-1-16,3-1 1 0,-13-1-1 15,7 1 1-15,7-1 0 0,-8 2 1 16,6-2-1-16,4 0-1 0,-11 1 1 15,10 2 0-15,-6-2-1 0,-5 2 1 16,3 0-1-16,-4 1 1 0,-6 1-1 16,12 3 1-16,-7 0-1 0,1 2 0 0,3 1 1 15,-2-2-1-15,5 5 1 0,5-2-1 16,-1 0 1-16,6 2-1 0,7-3 0 16,-1 2 1-16,2 0-1 0,9 0 0 15,3-4 1-15,4 1-1 0,4-1 0 16,3 1 0-16,6-3 0 0,5 1 0 15,1-1 1-15,6 2-1 0,8-1 0 16,10-1 0-16,6-2 0 0,8 2 0 16,12-2 0-16,13-1 0 0,8-5 1 15,8 1 3-15,9-1 4 0,8-1 0 0,8-2 1 16,5-2 1-16,5-1-1 0,3-2 0 16,4-6-4-16,3-4-2 0,3-1-2 15,1-5 0-15,2-5 0 0,2-7 0 16,3-2 0-16,1-4-1 0,-1-2 1 15,0-14-1-15,0-3 1 0,-1-5-1 0,-2-8 0 16,1 1 0-16,-1-7 1 0,2-6 0 16,1 0 1-16,2-3-1 0,0 0 0 15,1 4 1-15,2-9-1 0,-2-2 1 16,-1 2-2-16,-4 2 1 0,0-1-1 16,-2-4 1-16,-3 1-1 0,-4 6 0 15,-5 1 0-15,-1 7 0 0,-3-1-1 16,-2 2 0-16,-2 7 0 0,-3 3 0 15,1 3 0-15,2 6 0 0,0 4 0 0,5 9 1 16,4 9-2-16,5 7 1 16,9 6-1-16,7 6 0 0,10 4 0 0,10 0 0 15,15 1 0-15,17 4 1 0,20-1 0 16,22 0 0-16,28-1 0 0,26-2-2 16,34-4-2-16,31-1-4 0,32-1-19 15,32-5-106-15,33-3-109 0,22-5-274 0</inkml:trace>
  <inkml:trace contextRef="#ctx0" brushRef="#br0" timeOffset="36530.78">4759 12090 234 0,'-1'1'70'0,"1"0"7"0,0-1-23 16,1 1-2-16,1-1 2 0,-4-1 1 15,4 1-4-15,-2 0-4 0,0-1-3 16,1 0-5-16,-1 0-6 0,1-2-7 15,0 1-3-15,-2-5-5 0,2 3-1 0,0-1-2 16,1-2-1-16,-1-1-2 0,-1-2 1 16,1-2-1-16,2-1 0 0,-3-3 0 15,-2-2-2-15,4 0-1 0,-4-3-1 16,2-1-1-16,2-3-2 0,-2 2 0 16,1-2-1-16,0-1 0 0,-2-3 0 15,2 0 1-15,0 2 0 0,-3 3 0 16,1-2 0-16,-2 0 0 0,-1 0 0 15,1 0 0-15,-3-2 0 0,-1-1 0 16,3-6-1-16,-4 1 0 0,1-6-1 0,1 2-1 16,1 0-1-16,2-2 0 0,2 2-1 15,2-1 1-15,1 3-1 0,1 2 1 16,0 1-1-16,-1 2 1 0,1 1-1 16,-3 0 1-16,1-1 0 0,-1 1 0 15,1-2-1-15,1 1 1 0,1 0-1 16,-1 1 0-16,3 2 0 0,-1 0 0 0,2 1 0 15,-1 0 1-15,0 1-1 0,0 0 0 16,0 3 0-16,-1-3 0 0,-1 4 1 16,0-1-1-16,0-1 0 0,1-1 0 15,-1-2 0-15,0-2 0 0,1 0 0 16,0 1 0-16,-2-1 0 0,0 1 1 16,0 1-1-16,-1 2 0 0,-1 2 1 15,-1 0-1-15,-1-1 0 0,1 2 0 16,-1 1 1-16,-2 0-1 0,0-1 0 0,1 0 0 15,-2 1 0-15,-1 1 0 0,0 0 1 16,-1-3-1-16,1 1 0 0,0 0 0 16,-1 1 0-16,-1 2 0 0,0-1 0 15,-2 1 0-15,0 5 0 0,-1 0 0 16,2 3 0-16,0 1 0 0,1 2 1 16,2 0-1-16,2 1 0 0,1 2 0 15,1-1 0-15,1 1 0 0,0 1 1 0,1-1-2 16,0-2 1-16,1 1 0 0,0 0 0 15,2 0 0-15,-1-1 0 0,1 1 0 16,-2 0 0-16,1 4 0 0,0-2-1 16,0 1 1-16,-1 2-1 0,7 0 0 15,0 0 0-15,2 1 0 0,5 0 1 16,3-1-1-16,3 1 1 0,5 0 0 16,0 0 0-16,2 0 0 0,7 0 0 0,-2 0 0 15,3 0 0-15,0 0-1 0,5-2 0 16,1 0 0-16,3-3-1 0,-2 2-1 15,3-1 0-15,-1-3 0 0,3 1 1 16,-2 1-1-16,-4 3 2 0,-3-1-1 16,-1 0 2-16,-4-1-1 0,1 0 0 15,-4-2 1-15,-2 0 0 0,2 0-1 16,2-1 1-16,0 0 0 0,4 1-1 0,1 3 1 16,3 0 0-16,1 1 0 0,-1 2-1 15,5-2-1-15,-1-1-1 0,3-1 0 16,3-2-1-16,-2-1 0 0,3-2 1 15,-3-1 0-15,-4 0 1 0,-2 3 1 16,-5-1 0-16,-6 2 0 0,-5 1 1 16,-5 2 0-16,-2-1-1 0,-4 3 1 15,-1 0 0-15,-2 2-1 0,0 0 1 0,-1 2-1 16,2-1 1-16,-1 0 0 0,3 2 0 16,2-1 0-16,3-1 0 0,3-1-1 15,4-1 1-15,2 1-1 0,-2-1 0 16,1 0 0-16,0 0 0 0,-4 0 0 15,-2 2 0-15,-5-2 0 0,-3 1 0 16,-3-1 1-16,-3 1-1 0,-2-1 1 16,-2 0 0-16,-1 0 0 0,1 0 0 15,-2-1-1-15,3 1 1 0,1 0 0 0,-1 0 0 16,0 1 0-16,1-1 0 0,-2 0-1 16,1 1 0-16,-1 1 0 0,-1 0-1 15,-3-1 0-15,0 1 0 0,1 0 0 16,-2 0 1-16,0 2-1 0,0 0 1 15,-2 1 0-15,2 0 1 0,0 1 0 16,-1 2 0-16,4 4 0 0,-3-1 0 16,1 0 1-16,1 1-1 0,1 1 0 15,-1 2 0-15,2 0 0 0,-2 1 0 0,2 1 0 16,1 0 0-16,1 4 0 0,-1-1 0 16,0 2 0-16,0-1 0 0,0 1 0 15,0 1 0-15,-2 2 0 0,0 0 0 16,-2 0 0-16,1 0 0 0,0 1-1 15,-2 0 1-15,1-2 0 0,0 3 0 16,0 0 0-16,1-2 0 0,1 2 0 16,0 1 0-16,2 2 0 0,-2-1 0 0,1 0 0 15,0 0 0-15,-2 4 0 0,-1 2 0 16,-2-5 0-16,0 2 0 0,-1 0 0 16,-2 0 0-16,1-1 0 0,0 4 0 15,1-3 0-15,1-1 0 0,2 1 0 16,3 4 0-16,1-1 0 0,2-1 0 15,2-1 0-15,2 2 0 0,0 1 0 16,1-1 0-16,-2-3 0 0,-1 0 0 16,-2-3 0-16,-2 0 0 0,-4-5 0 0,-1 0 0 15,-2 0 0-15,-2 0 0 0,-1-2 1 16,0 0-1-16,1-1 0 0,0 2 0 16,0 0 0-16,2 0 0 0,-2 0 0 15,2 0 0-15,-1 3 0 0,-1 0 0 16,2-2 0-16,0 1 0 0,-2 0 0 15,1-2 0-15,0 0 0 0,-2-2-1 0,0 0 1 16,-1 0 0-16,-2-1 0 0,0-1 0 16,-2 4 0-16,1-3 0 0,-1 1 1 15,3 0-1-15,-2-2 0 0,3 0 0 16,1 0 0-16,2-2 0 0,-1 0 0 16,2-2 1-16,0 0-2 0,2-2 1 15,2 0 0-15,-1-5 0 0,-1 0 0 16,1-4 0-16,1 1 0 0,0-1 0 15,-2-3 0-15,0 2 1 0,0-2-1 0,0-1 0 16,0 0 0-16,0 0 0 0,0 0 1 16,0 0-1-16,0-2 0 0,0 3 0 15,0-2 1-15,1 2-1 0,-1-1 0 16,0 0 0-16,0 0 0 0,0 1 0 16,0-1 0-16,0 1-1 0,0 0 1 15,0 1 1-15,0-1-6 0,0 1-9 0,0 1-11 16,-1 1-121-16,-4-2-121 0,1 2-303 15</inkml:trace>
  <inkml:trace contextRef="#ctx0" brushRef="#br0" timeOffset="37544.75">6939 12118 386 0,'3'-2'84'0,"-1"-3"0"16,2 1-60-16,1 2-15 0,-2-1-6 16,2 1-2-16,-1-1 0 0,-2 2 2 0,1 0 5 15,-2-1 9-15,0 1 8 0,-1 1 6 16,0-1 5-16,0 1 2 0,0-1 2 16,-1 1-3-16,1-1-6 0,0-1-5 15,0 2-5-15,0-1-3 0,-1 1-4 16,2 1-2-16,0-1-3 0,2 2-3 15,2-2-3-15,2 1-1 0,3 0-1 16,3 0-1-16,6 0 2 0,4 1-1 16,4-1 0-16,10-1 1 0,3 1 0 15,5-2 0-15,5 1 0 0,5 0 0 0,1 0 0 16,6 0 0-16,2-1 0 16,4-1-1-16,5 2 1 0,3 0-1 0,2 0-1 15,-1 0 1-15,4 0 0 0,2 0-1 16,0 2 1-16,-2-2-1 0,2-2 1 15,2 2-1-15,4-2 0 0,2 1 0 16,1 0 0-16,2 1 0 0,2-3 0 16,3-1 0-16,6 1 1 0,1-1-1 15,-2 0 0-15,-1-1 0 0,4-2 1 0,2 1-1 16,0 1 0-16,-4-1 0 0,-3 0 0 16,3 0 0-16,0 1 0 0,-3 2 0 15,-6-2 0-15,-4 4 0 0,0-1 0 16,-1 2 0-16,-5 2 1 0,-3 0-1 15,-2 1 0-15,-4 1 1 0,-3-3-1 16,-4-1 1-16,-5 0-1 0,-1-4 1 16,-5 2-1-16,-2-4 0 0,-4-1 1 0,-7 0-1 15,-4-2 0-15,-6 3 1 0,-8 0-1 16,-7-1 0-16,-8 2 0 0,-4 1 0 16,-3 3 0-16,-3 0-2 0,-5-1-2 15,-2 2-2-15,-5 2-3 0,-2 0-4 16,-4 2-3-16,-5 1-10 0,-2 1-96 15,-5 0-18-15,-1-1-93 0,-2 1-201 16</inkml:trace>
  <inkml:trace contextRef="#ctx0" brushRef="#br0" timeOffset="38479.32">4848 12082 293 0,'-5'-2'88'0,"-1"-1"8"16,-2 1-20-16,-1 0-22 0,-1-1-7 15,-3 2-3-15,-1-2-3 0,-5 1-7 16,-4 1-5-16,-5-1-2 0,-7 2-3 0,-4-1-1 16,-5 0-3-16,-13 0 0 0,-3 0-1 15,-10-2 0-15,-10 1 0 0,-6-2 0 16,-11 0-1-16,-12 1-2 0,-10 1-2 15,-9 1-4-15,-6 2-1 0,-12-1-3 16,-7 2-1-16,-4 2 1 0,-9 1 1 16,6-2 2-16,-2-1 0 0,-3 2 1 15,12 0-1-15,1-4-1 0,7-2-1 16,14-2 0-16,3 5 0 0,10-1-2 16,17-3 1-16,6 1-1 0,13 2 0 0,13 0-2 15,14 4 0-15,11-6-2 0,9 2 0 16,10 2 0-16,12-1-1 0,6 0-1 15,3 1 0-15,5 1-1 0,5 1 0 16,4-1-1-16,-1 1-2 0,2 2-4 16,4-1-6-16,1-1-5 0,3 1-6 15,1-3-5-15,2 1-8 0,4-3-3 16,0-2-117-16,1-3-111 0,-1-7-283 0</inkml:trace>
  <inkml:trace contextRef="#ctx0" brushRef="#br0" timeOffset="47915.84">22417 7295 152 0,'-9'-9'55'0,"1"-1"8"15,0 0-8-15,1 3-4 0,2 0-1 16,0-2-4-16,3-1-2 0,-1-2-7 16,2 1-5-16,1-1-5 0,1 0-4 15,2-1-3-15,-1 1-4 0,2 1-2 16,0-2-2-16,1 1 0 0,-1-2-1 15,1 0-1-15,0-3-1 0,0-3 0 16,0-2-2-16,0-3-1 0,-1-3-3 0,2-2-1 16,0 1 0-16,1 1-2 0,3-2 0 15,3 1 0-15,1 1 0 0,4-1 0 16,1-1 0-16,5 0 0 0,0-1 0 16,1 1 0-16,-2 2 0 0,-1 0 0 15,-2 3 0-15,0 1-1 0,-2 0 1 16,-1 1 0-16,0-2-1 0,1 2 0 15,1 0-1-15,1-1 0 0,1 3 0 0,1 1 0 16,0 0 1-16,3 0 0 0,3-1 0 16,2 3 0-16,0-1 1 0,3 0 0 15,1 0 0-15,-1 2 0 0,0 2 0 16,-1 2-1-16,-1 2 1 0,1 0 0 16,-2 2-1-16,2 2 1 0,3-1 0 15,2 0 0-15,-3 0 1 0,1 1-1 16,4 1 0-16,0 0 1 0,1 2 0 15,3 2 0-15,-3 2 0 0,4 2 1 0,2 2-1 16,-3-2 0-16,1 1 0 0,-1 0-1 16,-1 0 1-16,-4 0-1 0,2 1 1 15,1 1-1-15,-1 1 1 0,0 4 0 16,1 2 0-16,1 2 0 0,1 1 0 16,-4-2 0-16,-5 1-1 0,0 0 1 15,-1 4 0-15,-1-2-1 0,0 1 0 0,1 1 0 16,1 4 0-16,0 4-1 0,4 5 1 15,0 0-1-15,-1 1 1 0,-5 2-1 16,-3 0 1-16,1 1 0 0,-2-3 0 16,-6 2 0-16,-1-1 0 0,-1-2 1 15,-3 0-1-15,-1 2 0 0,-3-2-1 16,0 2 1-16,-3-2-1 0,-2 4 0 16,0 5 1-16,-4-1 0 0,-1 3 0 15,-3 2 0-15,-4 4 0 0,1-1 1 0,-4 0 0 16,-1 1 0-16,0 1 0 0,1 4 0 15,0 0-1-15,0-2 1 0,0 1 0 16,0-3 0-16,-1 0-1 0,-1-1 1 16,-4-2-1-16,-2-1 1 0,-2-1-1 15,-1 4 1-15,-3 1 0 0,-5-2 0 16,-1-1 0-16,-2 0 0 0,-8-3 1 16,-6-1-1-16,0-1 1 0,-4-6-1 15,0-1 1-15,-6-2-1 0,-2-2 0 0,-2-1 0 16,-3-5 0-16,-6-3 0 15,-6 0 0-15,0-3 0 0,-1 0 0 0,-7-6 0 16,-1-3 0-16,4-3 0 0,-3-5-1 16,2-3 1-16,1-7 0 0,0-8 0 15,2-8-1-15,2-7 1 0,-1-7 0 16,5-9-1-16,3-10 1 0,2-12 0 16,-1-10 0-16,8-7-1 0,2-2 1 0,-2-9-1 15,-3-4 1-15,1 0-3 0,1 11-4 16,7 5-13-16,2 7-44 0,7 4-53 15,18 9-86-15,11-2-199 0</inkml:trace>
  <inkml:trace contextRef="#ctx0" brushRef="#br0" timeOffset="85155.78">11315 7801 306 0,'0'1'87'0,"1"1"7"16,-1-2-19-16,-1 0-28 0,1 0-7 0,0 0-3 16,-1 0-4-16,-1 0-5 0,0 0-7 15,-2 0-5-15,-2 0-5 0,-1 0-2 16,-3 0-3-16,-2 0-2 0,-2 1-1 15,-3 0 1-15,0 0 0 0,-3 2 0 16,-2-1 0-16,-1 0 0 0,-3 0 1 16,-1-1 1-16,-2-1 1 0,-3 1 0 15,-3-2 0-15,-2-1 1 0,-4 1-1 0,-2-2 0 16,-6 2-1-16,-3 0-1 0,0 2-1 16,-6 1 0-16,-4 0-1 0,-4 0-1 15,-5-1 1-15,-3 0 0 0,-1-1-1 16,-4 0 0-16,0-1 0 0,1-1 0 15,2-1 0-15,1 0 0 0,1 0 1 16,2 1 0-16,2-1 0 0,2 0 1 16,1 1-1-16,-2 1-1 0,0 0-1 0,-1 0 1 15,0-2-1-15,0-1-1 0,0 2 1 16,0-2-1-16,1 1 1 0,2-1 0 16,0-2-1-16,-2 2 0 0,2 0 1 15,0 1-1-15,0-1 0 0,3 0 0 16,1 2 0-16,3 1 1 0,0-2-1 15,-2 2 0-15,1 0 0 0,3 1 0 16,1 0 1-16,1-1-1 0,2 1 0 0,4-2 0 16,4-1 1-16,3-1-1 0,-2 0 1 15,4 2-1-15,4 1 1 0,1-2 0 16,3 2 0-16,3 0 1 0,2-2-1 16,6-1 0-16,2 1 0 0,1-2 0 15,3 0 0-15,0 0-1 0,1 0 0 16,-1 0 1-16,1 3-1 0,-2-2 0 15,0 3 0-15,0 1 0 0,-1 0-1 0,1 1 1 16,0 2 0-16,0-2 0 0,-1 2 0 16,1 0 0-16,1-1 0 0,0 1 0 15,2-1 0-15,-5 1 0 0,1-1 1 16,-1 2-1-16,2-2 0 0,0 3 0 16,-2-1 0-16,1 1 0 0,2-1 0 15,4-2 0-15,1 0 0 0,2 1 0 16,3-2 0-16,2-1-1 0,3 0 0 0,1 0-2 15,1 0-1-15,3 0 1 0,3-1-1 16,2-2 0-16,4 0 1 0,8-3 0 16,4-1 0-16,4-1 0 0,3-1-1 15,1-1 1-15,4 2-1 0,0-1 0 16,-2 3 1-16,-3 0 1 0,-4 1 1 16,-3 1 0-16,-5 2 0 0,-6 1 0 15,-3 1 0-15,-6 0-1 0,-4 1 0 16,-1 0 1-16,-4 3-1 0,-2-2 1 0,-2 2 1 15,-2 1 0-15,-1-1 1 0,-3 0 1 16,1 0 1-16,-2 0 1 0,0-2 0 16,-1 1 1-16,0-2-1 0,-1 0 0 15,-1 2-1-15,-3-1-1 0,1 1 0 16,-1 1-2-16,-3 1 1 0,0 0-1 16,2 0 1-16,2 0-1 0,3 0 0 15,4 0 0-15,0-4 1 0,7 3-1 0,3-3 0 16,-2-1 0-16,2 1 0 0,1 2 0 15,0 1 0-15,1-1-1 0,0 2 1 16,2 3-1-16,2 1 1 0,0 1 1 16,2 1 0-16,5 2 1 0,7-2 1 15,4 1 0-15,8-2 2 0,4 0 0 16,9-2 1-16,3-2 1 0,3 2 0 16,0-1-1-16,-1 2-1 0,-2 1 0 15,-4 1-1-15,-6 1-5 0,-4 3-12 16,-3 2-9-16,-3 0-122 0,-5-1-118 0,-4-5-299 15</inkml:trace>
  <inkml:trace contextRef="#ctx0" brushRef="#br0" timeOffset="85981.49">10936 7661 507 0,'-2'-6'125'16,"-1"0"3"-16,1 0-69 0,1 1-23 0,-1 0-10 16,2 1-7-16,0 2-5 0,-1 0-5 15,2 1-3-15,2 2-1 0,2 2-2 16,2 2-2-16,5 2-1 0,3 1-1 15,6 4 1-15,2 1 0 0,7 2 1 16,4-3-1-16,3 1 0 0,4-2 1 16,2-3 0-16,2 1-1 0,1-4 1 15,-3 0-1-15,-4 1 1 0,-6-1-1 0,-7-1 1 16,-6-1-1-16,-7 0 0 0,-5-1 1 16,-5-1 2-16,-3-1 1 0,-2 2 1 15,-7 1 1-15,-4 2 0 0,-7 1 2 16,-4 3 1-16,-7 1 1 0,-4 1 0 15,-1 1 2-15,-3 2 0 0,3 0 0 16,1 2-2-16,3 2-1 0,5 1-3 16,0-1-2-16,6 2-1 0,3 0-1 0,3 1-2 15,3-3-6-15,2 1-10 0,1-2-5 16,4 0-133-16,-3 1-125 0,3-5-319 16</inkml:trace>
  <inkml:trace contextRef="#ctx0" brushRef="#br0" timeOffset="86756.41">7649 7592 447 0,'8'-3'120'0,"-3"-2"4"0,-2 0-27 16,-1 2-54-16,-2 0-13 0,-1-1-6 16,1 1-4-16,-3 1-3 0,1 2-4 15,-2 0-2-15,-6 2-4 0,-1 6-2 0,-3 3-2 16,-4 2-2-16,-6 3 1 0,-2 2-1 15,-5 0 1-15,-1 3 0 0,1-1 0 16,-2-2 1-16,-1-1 0 0,2-1 1 16,-1-1 0-16,2-2 1 0,3-3 0 15,3-1 1-15,3-2-1 0,6-2 1 16,2-1 1-16,6 0-1 0,4-3 1 16,3 0-1-16,0-2 0 0,1 1-1 15,1 0 0-15,-1-1-2 0,1 1-1 0,0-2-1 16,1 2-1-16,0 0 0 0,3-1 0 15,6 0-1-15,4 1 1 0,3 1-1 16,7 2 1-16,3 0 1 0,7 2-1 16,3 3 0-16,-1 0 0 0,2 1 0 15,0 3 0-15,1 0 0 0,-2 3 0 16,-3 1-3-16,-4 0-8 0,-4 1-7 0,-4 2-5 16,-3-2-42-16,-4-2-87 0,0-3-112 15,-4-2-258-15</inkml:trace>
  <inkml:trace contextRef="#ctx0" brushRef="#br0" timeOffset="90622.08">6836 13084 432 0,'-3'-1'100'0,"2"1"4"0,-2-1-61 15,0 0-17-15,1 0-3 0,-2-2-2 16,-1 2 0-16,-4-3 0 0,0 2-3 16,-6-1-1-16,-6 1-3 0,-4 2-2 15,-5 0-2-15,-6 1 0 0,-3 1-1 16,-11 1-1-16,-4 1-1 0,-8-2-1 15,-10 3-1-15,-8 0-1 0,-6-1 0 16,-7-1-1-16,-5 1-1 0,-8 3 2 0,0-2 0 16,-1-1 2-16,0-2 1 0,-2 1 0 15,0 2 1-15,6-2 0 0,10-1 0 16,4-1-1-16,12-1-2 0,7 0 0 16,12-1-2-16,11-3 0 0,8-1 0 15,8-1-1-15,9 1 0 0,6 1 0 16,4-1 0-16,6 3-1 0,6-2 0 15,4 1-1-15,9-2 0 0,4 0-3 0,5 0-2 16,5-1-3-16,5 0-3 0,4 1-2 16,-2-3-2-16,2 2 0 0,-3-1 0 15,0-4 2-15,-1 1 3 0,-1-4 3 16,-4-2 2-16,-2-1 2 0,-3 0 2 16,-3 1 1-16,-4 1 1 0,-5-1 1 15,-3 3 2-15,-2 2 0 0,-1-1 2 16,-4 5 0-16,0 0 1 0,0 2 0 0,-1 2-2 15,0 1 0-15,-3 2-2 0,-4 2 0 16,-3 3-1-16,-2 0-1 0,-6 5 0 16,-3 1 0-16,-2 3 0 0,-3 2 1 15,0 1 0-15,-2 0 1 0,0 0 1 16,-1-1 0-16,0 0 0 0,-1 0 0 16,0-2-1-16,2-1-1 0,2-3-1 15,3 0 0-15,7-3 0 0,2-1-1 0,5-3 0 16,5-1 0-16,2 1-1 0,5 2 1 15,3-2 0-15,5 2 0 0,5 0 0 16,4 1 1-16,6 1 0 0,6 0 0 16,2 0 0-16,3-1 0 0,2 1 0 15,1-2-1-15,3 1 0 0,1-1-2 16,-1-2-5-16,-2 1-4 0,0 1-19 16,-4 1-110-16,-1 1-113 0,-4 2-282 15</inkml:trace>
  <inkml:trace contextRef="#ctx0" brushRef="#br0" timeOffset="91215">6696 12906 530 0,'-9'-4'117'0,"1"2"2"15,1 0-84-15,2 2-20 0,2 0-8 16,3 1-2-16,1 2 0 0,3 1 1 15,3 0 1-15,4 2 1 0,4 0 2 16,3 3 1-16,4-1 0 0,6 0-1 16,-1-1-2-16,1 0-2 0,-1 1 0 15,0-2-3-15,-1-2 0 0,-3 1-1 0,-4-3-1 16,-5 2 0-16,-1-3 0 0,-6 1 0 16,-5 0 1-16,-2 0 1 0,-4 2 2 15,-6 2 1-15,-5 3 2 0,-4 3 2 16,-3 3 1-16,-5 2 0 0,-1 1 0 15,-3 2 0-15,-2 1-2 0,2 1-1 16,1 1-1-16,3 2-1 0,2 1-2 16,3 0-4-16,5 1-10 0,4 2 44 15,6-2-183-15,6-7-131 0,-2-3-354 0</inkml:trace>
  <inkml:trace contextRef="#ctx0" brushRef="#br0" timeOffset="108564.57">25798 6859 320 0,'3'-46'78'0,"-2"-2"1"0,1 6-48 16,7 5-8-16,7 1-6 0,4 3-12 16,4-1-3-16,4 2 0 0,7-1-2 15,13 3-1-15,1-3 0 0,8 3-1 16,4 3 1-16,9 3 1 0,8 2-2 15,6 6 0-15,5 3 0 0,-1 6 0 0,5 5-1 16,0 3 1-16,3 5-1 0,2 9 0 16,-2 9 2-16,-5 9 0 0,0 4 0 15,-7 5 0-15,-6 6 0 0,-6 10 0 16,-9 5 1-16,-8 4 1 0,-10 7-1 16,-8 5 1-16,-6 7 1 0,-10 5-1 15,-10-2 0-15,-9 9 1 0,-8-5 0 16,-5-6-1-16,-5 1 1 0,-8-7 1 15,-6-3 3-15,-4-4 4 0,-4-6 2 16,-3-3 4-16,-7-5 3 0,-7-7 3 0,-8-2 1 16,-10-6 0-16,-8-2-2 0,-5-6-3 15,-6-8-2-15,-8-4-3 0,-7-3-2 16,4-3-2-16,6-8-2 0,-4-11 0 16,-2-10-1-16,-4-5 0 0,7-7 0 15,8-10-1-15,5-13 0 0,5-12-1 16,8-11-1-16,11-9 0 0,18-9 0 0,10-16-1 15,13-13-5-15,11-6-14 0,16-5-42 16,13-9-58-16,23 0-89 0,11-5-210 16</inkml:trace>
  <inkml:trace contextRef="#ctx0" brushRef="#br0" timeOffset="122789.8">3822 14075 361 0,'12'-7'88'0,"0"1"1"16,4 2-35-16,5 3-32 0,2 0-9 15,7 1-2-15,4 0 0 0,8-1 0 16,6-1-2-16,5 1 0 0,2 0 0 16,6 1 0-16,3 0 0 0,2 1 0 15,4 3-1-15,2 1-1 0,7 1 0 0,3 1-1 16,3 4-1-16,10-3-1 0,7 0 1 16,6 1-1-16,4 1 1 0,5-5 0 15,12-3 1-15,5-1 0 0,6-1 1 16,6-1-1-16,5-1 0 0,3-2 0 15,5-1 0-15,-1 3-1 0,3-1 1 16,4-2-2-16,1 5 1 0,3-1-1 16,4-2-1-16,3 6 0 0,1-7-1 15,5 4 0-15,1 5 0 0,1-5-1 0,3 4 0 16,-4 1 0-16,2-4 0 0,2 8 0 16,-5-4-1-16,1-4 1 0,-1 5 0 15,-3-2 0-15,3-2-1 0,-2 3 1 16,-2-1-1-16,-1-2 1 0,-1 4-1 15,-4-3-1-15,0-1-1 0,-3 3-1 16,-7-2 0-16,-2-3-1 0,0 1 0 0,-7-2 0 16,-2-2 1-16,-3 1 0 0,-7-3 2 15,-3 0 0-15,-5-1 0 0,-9-3 1 16,0 2 0-16,-9 1-1 0,-8-1 1 16,-7-2 0-16,-1-1 1 0,-6 5-1 15,-4 1 0-15,-11 0 0 0,-4 2 1 16,-6 1-1-16,-9 3 0 0,-6 2 0 15,-8 0 0-15,-7 0 1 0,-5 0-1 16,-4 2-1-16,-3 0 1 0,-6 1 0 0,0 0-1 16,-5 2 1-16,-4 0-1 0,-2 1-1 15,-3 3 1-15,-3-1-1 0,-3 4 1 16,-3 2 1-16,-2 4 0 0,-1 3 2 16,-1 7 0-16,-1 5 0 0,2 5 1 15,0 6 1-15,-1 3-2 0,1 5 1 16,0 4-1-16,0-1-1 0,1 10 0 15,1 2 0-15,1 3 0 0,1 2 0 16,0 1-1-16,3 3 1 0,2 6-1 16,-1-3 1-16,3 0-1 0,0-4 1 0,-1 1-1 15,2 1 1-15,1 0-1 0,-1-1 0 16,3 0 0-16,-2-4 1 0,1 1-1 16,-3-2 0-16,-3-2 0 0,-1-4 0 15,-3-2 0-15,-1-7 0 0,-4 1 0 16,1-2 1-16,-1-5-1 0,-1-6 0 15,0-5 0-15,-2-8 1 0,-3-3-1 0,0-9 0 16,-3-3 1-16,-5-5 1 0,0-2 0 16,-5-1 1-16,-7-4 0 0,-5-3 0 15,-8-2 0-15,-13-1-1 0,-4 3 0 16,-11-4-1-16,-7-2 0 0,-8-1 0 16,-12 2 0-16,-3 2-1 0,-2-4 1 15,-6-3-1-15,-11 2 1 0,-3 3-1 16,-6-4 1-16,-1 0-1 0,-9 1 0 15,-6-1 1-15,-4 3-1 0,-6 0 0 0,-5-4 0 16,-8 2 0-16,-4 4 0 0,-1-4 0 16,-10 3 0-16,-3 1 1 0,-2-4-1 15,-7 6 0-15,1-3 0 0,-7-1 0 16,0 2 0-16,3-1 1 0,-4 1-1 16,2-3 0-16,0-1 1 0,2 4 0 15,2-3 0-15,-4 2 0 0,1-1 1 0,2-2-1 16,2 5 0-16,1-2-1 0,-2 2 1 15,6-1 0-15,3 0-1 0,-1 7 1 16,2-2-1-16,-1 1 1 0,4 7-1 16,3-4 0-16,-4 6 0 0,3 3 0 15,5-1 0-15,0 6 0 0,9 1-1 16,1-1 1-16,0 5 1 0,9-2-1 16,3-1 1-16,8-1 0 0,7-4-1 15,3-2 1-15,11-5 0 0,11-1-1 0,10-6 0 16,7-1 0-16,7-3 1 0,13-3 0 15,10-2 0-15,10-1 0 0,11-2 1 16,11-1 2-16,8-2 1 0,10-1-1 16,8-3 1-16,3-1-1 0,5-2-1 15,0-3 0-15,3-4-2 0,2-3 0 16,1-3-1-16,2-4 0 0,2-4 1 16,1-3-1-16,2-2 1 0,0-2-1 15,1-10 0-15,1-7 1 0,2-9-1 0,4-7 0 16,1-5 0-16,-1-10 0 0,0-8 0 15,1 0 0-15,1-2 0 0,-2 3 0 16,-7-1-1-16,-3-1 2 0,-3 1-1 16,2 2 0-16,-2 5 0 0,-7 6 1 15,-3-5 0-15,1 3-1 0,5 2 1 16,5 2-1-16,1 5 0 0,3 1 1 16,7 2-1-16,6 1 0 0,1 3 0 0,1 4-1 15,3 7 1-15,2-1-1 0,5 4-4 16,2 7-5-16,11 3-20 0,10 7-104 15,7 4-110-15,6 3-274 0</inkml:trace>
  <inkml:trace contextRef="#ctx0" brushRef="#br0" timeOffset="128543.88">18692 14888 449 0,'-5'-17'126'0,"0"-2"6"16,1 3-52-16,3 4-14 0,0 2-17 15,1 3-16-15,6 3-9 0,-1 6-4 16,1 4-3-16,1 5 0 0,1 7-1 16,2 8 1-16,-3 6 3 0,-5 7-1 15,1 4-1-15,-3 7-2 0,-4 1-4 16,-6 4-3-16,-4 0-2 0,-4 2-3 0,-1 0-2 16,-1-1 0-16,2 2-2 15,0-5 1-15,6-2-1 0,3-6-6 0,5-8-9 16,1-6-11-16,2-8-11 0,1-7 9 15,1-7-137-15,-1-3-125 0,1-9-298 16</inkml:trace>
  <inkml:trace contextRef="#ctx0" brushRef="#br0" timeOffset="128898.88">18456 14867 365 0,'1'-32'107'0,"9"2"7"0,6 2-46 15,3 5-5-15,7 2-11 0,4 5-11 16,3 0-8-16,3 5-9 0,3 0-5 16,2 2-2-16,2 1-2 0,3 2-3 0,3 2-2 15,1 4-2-15,-2 3-1 0,-2 3-2 16,-4 5-1-16,-5 6-1 0,-9 5-1 15,-7 3-1-15,-7 4 0 0,-9 8 0 16,-7 2 0-16,-5 3 1 0,-7 2 0 0,-5-2 1 16,-11 0 1-16,-3-3-1 0,-6-4 1 15,-3-4 0-15,-1-3 0 0,-3-5-1 16,1-4 0-16,3-3-1 0,2-4 1 16,3-3-2-16,1-5-2 0,2-2-5 15,3-4-8-15,9 0-5 0,5-4-126 16,7 1-118-16,10-2-299 0</inkml:trace>
  <inkml:trace contextRef="#ctx0" brushRef="#br0" timeOffset="129348.77">18855 15706 587 0,'0'-15'143'0,"2"6"4"16,-4 1-83-16,4 3-27 0,0 2-12 16,2 5-5-16,2 3-5 0,2 3-3 15,3 6-4-15,3 5-1 0,0 6 1 16,3 4-1-16,0 6 0 0,-2 3-3 0,-2 1 0 15,0 2-2-15,-4-4-3 0,0-2-7 16,-5-3-7-16,-3-6-7 0,0-2-7 16,-2-7-8-16,1-5-21 0,-3-5-11 15,2-4-80-15,2-6-94 0,4-4-222 16</inkml:trace>
  <inkml:trace contextRef="#ctx0" brushRef="#br0" timeOffset="129570.3">19304 15652 441 0,'7'-13'125'0,"-4"2"4"16,-3 4-42-16,-1 6-27 0,-3 2-25 16,-3 5-13-16,-3 5-7 0,-4 6-5 15,-2 8-2-15,-3 6 0 0,-5 3 2 16,-2 10 2-16,-2 7 0 0,0 5 1 16,-4 2 0-16,-3-1-2 0,-1-1 0 15,-4 6-2-15,2-7-1 0,1-3-2 0,3-1-1 16,2-3-1-16,5 1-1 0,5-6 0 15,4-6-1-15,5-5-5 0,2-7-9 16,3-8-10-16,4-6 64 0,1-8-194 16,7-8-131-16,2-5-348 0</inkml:trace>
  <inkml:trace contextRef="#ctx0" brushRef="#br0" timeOffset="130007.56">19891 15037 473 0,'2'-19'126'0,"-1"3"4"0,-2 5-60 16,-3 6-20-16,-1 5-16 0,-2 13-10 15,-4 8-5-15,1 8-5 0,-5 6-1 16,-1 8-1-16,3 5 1 0,-1 3-1 16,4 3 0-16,3 3-3 0,2 1-1 15,6 2-2-15,4-2-1 0,4-3-1 0,3-2-2 16,1-4 0-16,-1-7-6 0,1-5-10 16,-2-6-10-16,-1-6-48 0,0-10-77 15,2-5-110-15,1-9-256 0</inkml:trace>
  <inkml:trace contextRef="#ctx0" brushRef="#br0" timeOffset="130964.53">20290 15255 525 0,'0'-10'130'16,"0"-1"2"-16,1 4-72 0,1 5-23 16,0 2-13-16,0 2-6 0,2 5-6 15,0 2-3-15,0 4-2 0,2 1-1 16,0 4-1-16,4-1-1 0,-1 5-2 15,3-1 0-15,0-3 0 0,3 1 0 0,1-2-1 16,0-1-1-16,0-4-2 0,0-4-2 16,2-5-2-16,-1-3-2 0,-1-3 0 15,-2-8-1-15,-2-5 2 0,0-4 1 16,1-5 1-16,-5-3 3 0,2-3 0 16,0 3 3-16,-2 1 0 0,0 1 2 15,-2 4 3-15,-1 4 1 0,-3 2 2 0,0 3 3 16,-4 1 1-16,0 5 1 0,-2 1-1 15,1 2-1-15,-4 5-2 0,1 3-2 16,-2 3 0-16,0 4-3 0,1 4-2 16,1 6 1-16,1 5-1 0,2 2 2 15,5 8 0-15,3 3 0 0,1 6 1 16,3 5 1-16,1 1 0 0,1 0 0 16,0 0 0-16,-3-3-1 0,-3 0-1 15,-6-3-1-15,-8-6-1 0,-5-1-1 0,-7-2 0 16,-7-2 0-16,-5-3-1 0,-4-4 1 15,0-3-1-15,-2-1 0 0,0-7 0 16,0-4 0-16,1-6-4 0,3-4-8 16,1-4-7-16,5-4-9 0,6-3-10 15,4-6-126-15,9-3-123 0,7-3-299 16</inkml:trace>
  <inkml:trace contextRef="#ctx0" brushRef="#br0" timeOffset="131388.73">20893 15042 495 0,'3'-3'123'0,"-2"1"4"16,3 3-66-16,2 3-19 0,2 2-10 15,1 3-5-15,0 3-2 0,2 1-2 16,-1 7-1-16,-1 3 0 0,-2 3 0 15,-2 7-2-15,0 4 0 0,2 8-1 16,-2 5-1-16,1 5-1 0,-5 2-2 16,-2-1-2-16,-2-1-1 0,-7-3-1 0,-7-2-2 15,-4-4-1-15,-3-5-2 0,0-2-1 16,-1 3-1-16,-4-3-1 0,-1-3-3 16,-2-4-10-16,-2-5-17 0,-4-2 4 15,-4-6-149-15,-2-8-139 0,0-6-346 16</inkml:trace>
  <inkml:trace contextRef="#ctx0" brushRef="#br0" timeOffset="133661.81">22438 15673 429 0,'6'0'109'0,"-2"0"3"0,-4-2-56 16,1 2-18-16,-1 0-7 0,-1 0-1 15,1 2-4-15,-3-2-3 0,-2 1-4 16,-3 0-2-16,-3 1-3 0,-8 0-3 16,-4 1-3-16,-8-1-3 0,-6-1-2 15,-6 0-1-15,-7 0-1 0,-9 1 0 16,-1-2 0-16,-1 1 0 0,6 2 0 16,5 0 0-16,7 1 0 0,7-2-2 15,13 1-1-15,8-2-6 0,6-1-10 0,6 0-10 16,4 0-41-16,6-4-66 0,7-1-96 15,5 0-216-15</inkml:trace>
  <inkml:trace contextRef="#ctx0" brushRef="#br0" timeOffset="133873.87">22384 15546 358 0,'6'-6'103'15,"-4"-2"5"-15,-2 2-31 0,2 4-26 16,-7-2-17-16,-4 0-9 0,-2 3-6 15,-5 0-8-15,-4 1-5 0,-2 0-2 16,-5-1 1-16,-3 1 1 0,-5-2 3 16,-4 2 1-16,-4-2 2 0,-8 0-1 15,2 2 0-15,1 1-1 0,3 2-2 16,2 1-2-16,3 1-4 0,10 2-7 16,5 1-7-16,4-2-114 0,5-2-107 0,5-3-276 15</inkml:trace>
  <inkml:trace contextRef="#ctx0" brushRef="#br0" timeOffset="138912.5">23377 15116 511 0,'0'-15'127'0,"-1"4"4"16,-1 0-67-16,0 3-24 0,2 5-9 15,0 1-9-15,0 4-6 0,-1 5-4 0,1 5-4 16,0 7-3-16,-2 5-1 0,-1 8 2 16,0 6 2-16,-2 7 1 0,0 5 0 15,1 4-1-15,2 2 0 0,2 1-2 16,0-4-1-16,2 1 0 0,0-3-1 16,2-3 0-16,-1-7-1 0,0-2 1 15,0-6-2-15,-1-3-6 0,2-2-10 16,-2-6-6-16,2-8-26 0,-3-3-105 15,1-8-118-15,1-6-278 0</inkml:trace>
  <inkml:trace contextRef="#ctx0" brushRef="#br0" timeOffset="139254.07">23329 15053 489 0,'2'-22'119'0,"-1"1"3"15,0-3-72-15,4 8-14 0,1 1-9 16,4 2-5-16,2 3-5 0,4 4-5 16,3 4-3-16,9 2-3 0,3 5-1 15,8 3 0-15,3 5-1 0,1 4 0 0,1 5-1 16,-1 4 0-16,-7 1-1 0,-2 2 0 15,-8 2 0-15,-6 0-1 0,-6 0 0 16,-6-2 1-16,-6-2 0 0,-7-2 0 16,-6-3 1-16,-6-3 0 0,-6-1 0 15,-9-4-1-15,-4-2 1 0,-7-5-1 16,-4-1-1-16,2 0-2 0,2-2-4 16,5-2-6-16,9 1-16 0,7-3-112 0,13 1-111 15,5-2-280-15</inkml:trace>
  <inkml:trace contextRef="#ctx0" brushRef="#br0" timeOffset="139738.72">23879 15909 501 0,'5'-15'125'0,"-1"5"3"16,-2 1-75-16,-3 7-16 0,-4 7-8 15,-4 5-6-15,-3 6-7 0,-2 3-5 16,-3 5-1-16,-2 5-1 0,-1 2 1 15,0 1-1-15,1-1-2 0,1-2 0 16,2 1-1-16,0-1-2 0,2-2 0 16,0 2-2-16,1-4 1 0,1 0-2 15,3 0-2-15,1-3-5 0,3-1-6 0,3-3-10 16,2-4-45-16,2-6-76 0,2-3-106 16,-2-6-245-16</inkml:trace>
  <inkml:trace contextRef="#ctx0" brushRef="#br0" timeOffset="139953.49">23611 15923 527 0,'-4'-22'124'0,"4"4"4"0,0 2-82 16,3 6-17-16,2 5-8 0,2 5-2 16,2 6 0-16,3 8-2 0,3 4 1 15,2 6 1-15,4 9 4 0,3 4 2 16,6 2-2-16,4 2-2 0,3-1-3 15,-2 1-4-15,1 3-2 0,1-6-3 16,3 3-1-16,-5 0-6 0,-5 1-16 16,-6-1-18-16,-3-4-127 0,-7-8-133 0,-4-1-332 15</inkml:trace>
  <inkml:trace contextRef="#ctx0" brushRef="#br0" timeOffset="141789.64">24575 15182 366 0,'13'-11'104'16,"1"1"5"-16,-4 3-18 0,0-1-40 16,-6 2-15-16,-1 2-6 0,-2 1-4 15,0 2-5-15,-3 2-5 0,-4 2-3 16,-3 5-3-16,-3 4-1 0,-3 8 0 0,-6 6 0 15,-3 6 1-15,-1 8 2 0,3 7-1 16,6 7 0-16,5 5-1 0,5-1 0 16,8 1 0-16,9 2-1 0,5-2 0 15,3 0-1-15,8-2 0 0,1-1-1 16,1 0-2-16,1-5 0 0,-4-5-1 16,0-9-1-16,-4-5 0 0,-7-10 0 15,-6-7-2-15,-2-8 1 0,-5-2-2 0,-1-4-8 16,-2-3-9-16,-1-3-12 0,-3-4-120 15,0-2-120-15,-1-4-299 0</inkml:trace>
  <inkml:trace contextRef="#ctx0" brushRef="#br0" timeOffset="146116.93">19631 9783 447 0,'17'-10'92'0,"3"2"1"16,3 2-82-16,6 1-7 0,1 0-3 16,4 0 0-16,4-1 1 0,2 0 1 15,7 2 2-15,1-1 2 0,4 2 3 16,4 3 1-16,3 0 1 0,4-2 0 0,4 0-1 16,5 0-2-16,5 1-2 0,4 1-3 15,5-5-1-15,7 0-1 0,6 4 0 16,4 0-1-16,3 0 0 0,2-4-1 15,7-4 1-15,6 5 0 0,4 3-1 16,-1-3 1-16,9-2 0 0,1 4 0 16,2 1 0-16,2-2 0 0,2 1-1 15,-5 0 0-15,0 2 1 0,-3-1-1 16,0 0 0-16,-2 2 0 0,-2 2 0 16,-5-3 1-16,7 0-1 0,-2 5 1 0,0-2-1 15,1-3 1-15,7 0-1 0,-2 2 0 16,0-1 1-16,0-4-1 0,3 1 0 15,-7 1 1-15,-4 1-1 0,-8-4 0 16,5 3 1-16,-4 1-1 0,-9 1 1 16,-6-2 0-16,4-1 0 0,4 5 0 15,-5 1 0-15,-8-3 0 0,-2-2 0 0,2 1-1 16,7 2 1-16,-8 1-1 0,-6-2 1 16,0-2-1-16,-2-1 1 0,2 2-1 15,-2 2 0-15,-10-2 0 0,-3-2 0 16,-4 2 0-16,-4-1 0 0,-6 0 0 15,-8 1 0-15,-5-1 0 0,-2-1 0 16,0 1 0-16,-2 0 0 0,-3 3 0 16,-3 1 0-16,1 3 0 0,-6 1 0 15,-1 2 0-15,-4 3 0 0,-1 1 0 16,-2-1-3-16,1 1 0 0,-2 3-1 0,0 0-1 16,-3 0 0-16,0 3 0 0,1 0-1 15,-5 4 2-15,1 2 1 0,-1 2 0 16,0 5 1-16,-2 2 0 0,-2 3 1 15,0 1 2-15,1 5 0 0,0 2 1 16,-3 4 1-16,0 5 0 0,-1 9 1 0,-1 5 0 16,-1 6 0-16,-1 5 1 0,-3 5-1 15,1 5 0-15,-1 3 0 0,0-1-1 16,0 1 0-16,1 3-1 0,-1 2 0 16,0 4-1-16,-1-3 1 0,-1-1-1 15,-1 0 0-15,-3 2 0 0,0 4 0 16,-1-7-1-16,-3-3 1 0,-1 3 0 15,-1 1-1-15,-1 4 1 0,-3-5 0 16,1-4 0-16,0 0-1 0,-1-2 1 16,0-1 0-16,0-7 0 0,0-8-1 0,3-5 0 15,1-5 0-15,1-8 1 0,0-5-1 16,1-10 0-16,0-5 0 0,1-5 0 16,-5-4 0-16,-4-3 0 0,-5 0 2 15,-6-5 0-15,-3 2 1 0,-1 0 1 16,-3 0 0-16,-3-2 1 0,2-1-1 15,-2-1 0-15,0-1-1 0,-5-2-1 16,-9-3 0-16,-6-3 0 0,-8 1 0 16,-3-2-1-16,-3 2 0 0,-4-2 1 0,-5-2-1 15,-7-1 0-15,-3 0 0 0,2-1 0 16,-4 0 0-16,-4-2-1 0,-9-2 1 16,-5 1-1-16,6 0 1 0,-1 0-1 15,-9-3 0-15,-15 1 0 0,3 1 0 16,3-2 1-16,-3 2-1 0,-10 0 0 15,0 0 1-15,2-1 0 0,8 2 0 0,-13-1 0 16,2 0 1-16,3 1 1 0,-12 1-1 16,-2 0 1-16,1 3-1 0,-3-2 0 15,1 2 0-15,2 5-1 0,-1-4 0 16,11 1 0-16,-6 1-1 0,4-1 1 16,-2 2 0-16,-3 0-1 0,-4-2 1 15,4 2-1-15,0 2 1 0,2 0-1 16,-7-2-1-16,1 0-1 0,3-1 0 15,-2 0 0-15,2-2-1 0,1-1 1 0,0-4 0 16,7 2 1-16,6 1 1 0,12-3 0 16,-1 0 0-16,-1 0 1 0,10 2-1 15,9-2 1-15,2-2 0 0,0 3 0 16,0 0 0-16,3 2 0 0,10 2 0 16,6-3 0-16,1 1 0 0,4-1-1 15,10-1 1-15,4-2-1 0,7-3 1 16,2-4 0-16,1-1 0 0,4-1 0 0,3-2 0 15,5-3 0-15,5-2 1 0,4-5-1 16,3-1 1-16,7-6 0 0,1-5 0 16,3-3 0-16,0-4 0 0,1-4 1 15,2-4-1-15,-2-4 0 0,1-4 0 16,-1-5 0-16,-1-9 1 0,1-6 0 16,0-3 0-16,2-6-1 0,4-9 1 15,0-7 0-15,4-6-1 0,2 0-1 16,5-10 1-16,3-6-2 0,3-9 1 0,-1-1 0 15,2-6 0-15,1 0 1 0,3-6-1 16,-3 1 1-16,1 2 0 0,2 0 1 16,2 3-1-16,-2 5 0 0,0 5-1 15,2 10 1-15,4 17-1 0,2 14 0 16,0 18-6-16,9 18-22 0,5 20-108 16,1 16-110-16,2 4-283 0</inkml:trace>
  <inkml:trace contextRef="#ctx0" brushRef="#br0" timeOffset="148146.12">25213 15149 421 0,'5'-8'124'0,"-1"0"4"0,-3 2-2 16,0-3-79-16,1 2-10 0,1 1-7 15,-1-1-7-15,2 4-5 0,2 0-4 16,0 3-4-16,2 1-3 0,2 4-2 0,-1 2-1 16,4 2-2-16,-2 4 0 0,0 0 0 15,0 2-1-15,-1 1 1 0,0 1 0 16,-2-1-1-16,0 0-2 0,-1 0-5 16,-1 0-6-16,0-1-6 0,-2-3-17 15,-4-2-35-15,2-1-74 0,1-5-101 16,-1-1-229-16</inkml:trace>
  <inkml:trace contextRef="#ctx0" brushRef="#br0" timeOffset="148417.54">25501 15093 402 0,'3'-9'115'0,"-1"-2"3"15,-1 1-17-15,1 1-50 0,-2 2-18 16,3-1-6-16,-2 3-3 0,0 1-1 15,-1 1-2-15,1 1-1 0,-1 0-3 16,0 4-2-16,2 1-3 0,-2 5 0 0,0 3-2 16,-3 5 0-16,-3 3-1 0,-5 7 1 15,-4 2 0-15,-1 7-1 0,-2 2-2 16,-2 3-3-16,2 6-1 0,-1 1-1 16,4 2 0-16,2 0 0 0,-2-2-1 15,2-4 1-15,-1-4-3 0,2-6-5 16,1-4-8-16,2-7-10 0,3-4-8 0,2-4-122 15,2-6-120-15,1 0-292 16</inkml:trace>
  <inkml:trace contextRef="#ctx0" brushRef="#br0" timeOffset="148721.93">25890 15471 522 0,'5'-5'122'0,"-2"0"6"15,-2 3-85-15,-1-1-12 0,-4 2-6 0,-2 0-5 16,-2 1-5-16,-5 1-5 0,-3 0-5 15,-2 2-1-15,-4-1-2 0,-2 2 0 16,1-2 0-16,0 1-1 0,-1 0 0 16,5 0-3-16,0-1-5 0,6 1-20 15,4-2-36-15,7-1-71 0,5-1-100 16,6-3-231-16</inkml:trace>
  <inkml:trace contextRef="#ctx0" brushRef="#br0" timeOffset="148963.63">26192 15087 566 0,'2'-8'128'0,"-1"-1"2"16,0 7-96-16,1 2-9 0,0 3-5 15,2 3-2-15,-2 7-1 0,1 2-1 0,0 3 2 16,0 4 0-16,-1 3-1 0,0 2-4 15,-2 0-2-15,0 1-3 0,1-1-2 16,-1 3-1-16,0 0-7 0,0 1-11 16,0-1-4-16,0-2-133 0,-1-2-124 15,1-2-319-15</inkml:trace>
  <inkml:trace contextRef="#ctx0" brushRef="#br0" timeOffset="149362.79">26387 15799 465 0,'9'0'118'0,"-6"0"5"0,-3-1-63 16,-7 2-21-16,-7 0-10 0,-6 1-5 15,-9 0-5-15,-13-1-7 0,-17 1-5 16,-6-1 2-16,-6 2-1 0,-4-1 1 15,-6-1 1-15,-8 0-1 0,-8 0 1 16,9 3-1-16,4-1-2 0,0-1-2 16,2 0-1-16,5 3-1 0,7 0-1 15,20-1-1-15,5 0-2 0,2-1-7 0,8 0-4 16,11 1-33-16,8-2-96 0,15-1-110 16,3 2-272-16</inkml:trace>
  <inkml:trace contextRef="#ctx0" brushRef="#br0" timeOffset="149842.21">25504 16168 525 0,'4'-9'125'0,"0"0"5"16,7 0-81-16,0 0-12 0,5 3-5 15,-3-1-5-15,5-1-5 0,2 2-5 16,5 1-3-16,-3 2-2 0,3 1-4 16,-1 1-1-16,3 6-1 0,2 1-1 15,-2 7 0-15,-5-2-1 0,-4 3-1 16,-2 4 0-16,-3-1-1 0,-6 1 0 15,-3 4 0-15,-8-2 0 0,-2 2 0 16,-5 0 0-16,-4-1 0 0,-3-1 1 0,-5 0-1 16,-2-1 0-16,-4 0-1 0,-1-2 1 15,1-1-1-15,-5-1 1 0,3-4-1 16,5-1 0-16,5-3 0 0,7-2 0 16,3 0 0-16,11 0 0 0,9 0-1 15,6 0 1-15,9-2 1 0,5 1-1 16,7 0 0-16,3-1 1 0,-3-1-1 15,2-1 1-15,0 0-1 0,-1-2-1 0,-5 0 1 16,0-4 1-16,-2 1-2 0,-1-2-4 16,-3-2-7-16,-3 0-12 0,0-2-4 15,-2-4-128-15,-4 0-122 0,-3-4-303 16</inkml:trace>
  <inkml:trace contextRef="#ctx0" brushRef="#br0" timeOffset="150410.12">26828 15197 393 0,'-1'0'103'0,"0"0"4"16,2 0-32-16,2 1-34 0,2 3-7 0,2 1-5 15,3 2 0-15,2 5 0 0,3 5 2 16,1 6-2-16,0 6-2 0,1 9-2 16,-1 8-1-16,-1 5-4 0,-3 5-2 15,-3 4-4-15,-4 5-2 0,-5 0-3 16,-4 4-1-16,-3-1-2 0,-7 1-2 16,-4-3 0-16,-3-5 0 0,-5-5-1 0,-4-6 0 15,-4-7-3-15,-7-7-6 0,-3-4-10 16,-6-6-5-16,-4-4-134 0,3-1-126 15,3-4-320-15</inkml:trace>
  <inkml:trace contextRef="#ctx0" brushRef="#br0" timeOffset="151400.43">25156 15103 446 0,'2'-5'120'0,"-1"0"4"0,1 2-50 15,0 0-22-15,-1 2-17 0,0 0-7 0,3 2-6 16,-1 2-6-16,1 0-3 0,3 3-3 16,2 3-1-16,2 1-2 0,1 3 0 15,3 1-1-15,0 1-2 0,2 1-1 16,-2-2 0-16,1-1-1 0,-5-4-1 15,4 1 0-15,-3-4-1 0,-1-2 0 16,-1-3 0-16,-2-2-1 0,0-3 0 0,2 0 1 16,-5-5-1-16,-2 0 1 0,3 1 0 15,-3-5 1-15,-1 1-1 0,1-1 0 16,-1-2 0-16,1 0 0 0,-1-1 0 16,-1-1 0-16,2 1 0 0,-1 2 0 15,0 5 1-15,-1 0 1 0,0 3 3 16,0 1 2-16,-1 2 0 0,0 3 1 0,0 2 0 15,0 0-1-15,0 3 1 16,0 2-1-16,-1 4-1 0,0 2 1 16,0 3 2-16,-2 1 1 0,2 1 1 0,0 2-1 15,1 1 1-15,0 1-2 0,-2 4 1 16,4 0-2-16,-4 1-1 0,2 2 0 16,-2 2 0-16,-1 2-2 0,0 0 0 15,-2 1-1-15,-2 0-1 0,-2 0 0 16,-1-2 0-16,-1-3-1 0,-3-3-1 15,0-2 1-15,-2-4-1 0,-1-3 0 0,-3-3 0 16,-1-3 0-16,-2-3 0 0,-3 0 0 16,-3-3 0-16,1-3 1 0,-4-3-1 15,0-2 1-15,-1-2-1 0,1-1 1 16,5-2-1-16,2-2 1 0,3-3 0 16,9 2-1-16,2 0-2 0,3-1-6 15,5 1-9-15,3 2-14 0,0 2-4 0,2 1-138 16,4 1-135-16,3 2-327 0</inkml:trace>
  <inkml:trace contextRef="#ctx0" brushRef="#br0" timeOffset="152511.88">25140 15125 434 0,'4'-11'114'15,"1"0"5"-15,-1-1-51 0,-1-2-19 0,-1 2-12 16,1 0-5-16,-1 2-5 0,-2 3-4 16,1 1-6-16,-1 2-4 0,-1 5-4 15,1 4-3-15,0 5-2 0,1 2-3 16,0 3-1-16,3 3 1 0,-1 3-1 15,5 1 0-15,0 0 1 0,3 2 0 16,2-1-1-16,1 1 1 0,4-1 0 0,-2-2 0 16,2-2 0-16,-1-3 0 0,-2-3 0 15,-1-5 0-15,-2-4 0 0,-4-5 0 16,1-3 0-16,-3-3 0 0,-1-4 0 16,-1-4-1-16,1-1 1 0,0-1-1 15,-2 0 0-15,2-2 0 0,-1 1 0 16,1-1-1-16,1 2 1 0,1-3 0 15,2-1 0-15,1 1 0 0,1-3 0 16,0 0 0-16,1 1 0 0,-2 3 0 16,-1 3 1-16,-3 4 0 0,-2 4 0 0,-2 1 1 15,-1 6-2-15,-2 5 1 0,-1 3 0 16,-3 4-1-16,-2 5-1 0,1 4 1 16,0 5 1-16,0 3-4 0,1 3 1 15,-1-1-137-15,4 5-119 0,0-2-314 16</inkml:trace>
  <inkml:trace contextRef="#ctx0" brushRef="#br0" timeOffset="165392.26">28011 15089 383 0,'6'-24'107'0,"2"4"6"0,-1 1-25 15,0 3-39-15,0 4-10 0,-2 3-9 16,-1 3-6-16,1 2-5 0,0 5-4 0,6 8-3 15,2 4-1-15,0 6 0 0,2 4-1 16,2 6 1-16,-1 3 1 0,-2 4-1 16,-8 3-1-16,-2 0-1 0,-4 1-3 15,-3 2-1-15,-3 0-1 0,-1 0-1 16,-1 0 0-16,-4-5-1 0,0-2 1 16,0-2-5-16,1-6-7 0,0-1-7 15,0-5-42-15,4-4-84 0,6 2-109 0,2-4-260 16</inkml:trace>
  <inkml:trace contextRef="#ctx0" brushRef="#br0" timeOffset="165641.95">28505 15733 480 0,'-7'5'107'0,"-6"-2"3"0,-7 0-83 15,-7-1-4-15,-8-2-1 0,-5 0 2 16,-11 0-2-16,-6-2-4 0,-6-1-1 16,1 2-3-16,3 2-2 0,2 1-4 15,1-2-2-15,6-3-1 0,4-1-1 16,3 1-1-16,-1-1-1 0,2-1-1 0,2 0-1 16,4 4-5-16,7 2-8 0,6 3-29 15,15 2-88-15,9 4-102 0,8 3-250 16</inkml:trace>
  <inkml:trace contextRef="#ctx0" brushRef="#br0" timeOffset="166067.45">27866 16057 451 0,'-4'-12'115'0,"2"-3"6"16,3 2-47-16,2 1-32 0,3-1-12 15,4 3-5-15,2 1-4 0,4 2-4 0,2 4-3 16,2 1-2-16,5 5-3 0,-2 4-1 16,2 3-1-16,0 7-2 0,0 4 0 15,-7 1-1-15,-6 3-1 0,-10 0-1 16,-6 0 1-16,-9 0-1 0,-8-3-1 15,-5-1 1-15,0 1-1 0,3 0 0 16,-1-1 0-16,1-2 0 0,3-3 0 16,1-3 1-16,2-1-1 0,1-5 1 15,1-4 1-15,3-3 0 0,4 0 1 0,4 1-1 16,3-1 0-16,5 0 0 0,2 2-1 16,6-2-1-16,8 1 0 0,3-2 0 15,3-1-1-15,10 0 1 0,7 1 0 16,6-3 0-16,4 4-1 0,-1 1 1 15,-2 1 0-15,-1 0-1 0,-8 0-3 16,-8 0-9-16,-11 0-4 0,-7-3-129 0,-8-2-119 16,-6 1-307-16</inkml:trace>
  <inkml:trace contextRef="#ctx0" brushRef="#br0" timeOffset="-146186.55">30292 6326 447 0,'0'-12'117'0,"-11"-1"2"16,-11 1-7-16,-10 5-89 0,-6 2-12 16,-8 6-2-16,-4 7 1 0,-8 6 2 15,-2 3 0-15,-8 8 2 0,-2 4 1 16,-4 5 1-16,4 1 0 0,-1 2-1 16,1-1-3-16,3-4-2 0,6-3-3 0,6-3-2 15,2-6-1-15,4-3-1 0,4-5-1 16,8-2-1-16,7-3 1 0,7-3-3 15,6 0-1-15,9-4-4 0,5-4-4 16,9-1-2-16,8-5-1 0,4-2-1 16,7-3 1-16,3-4 2 0,4-5 3 15,1 0 4-15,1-3 2 0,-5 1 0 16,-1 0 2-16,-4 1 0 0,-5 3 1 0,-4 6 2 16,-5 3 3-16,-4 4 1 0,-1 4 0 15,-4 3 0-15,-3 2-1 0,-2 6-1 16,-4 3-1-16,-6 5-3 0,-4 6-1 15,-7 3-1-15,-7 7 2 0,-5 2-1 16,-5 1 1-16,-7 3 0 0,4 1 1 16,-3-2 0-16,2-2 1 0,6 1 1 15,1-5 1-15,9-2 0 0,6-7 1 0,6-5 0 16,8-1 1-16,2-6-1 0,4-3 0 16,5-4-1-16,8-1 0 0,7-1-1 15,9-1 0-15,7-5-2 0,20 3 0 16,10 1 0-16,8 0-1 0,3 4 0 15,2 2-5-15,-3 1-11 0,-3 2-45 16,-12-1-86-16,-6-2-115 0,-11 0-275 16</inkml:trace>
  <inkml:trace contextRef="#ctx0" brushRef="#br0" timeOffset="-140318.55">29280 11000 454 0,'4'-8'115'0,"-3"-1"3"16,-2 1-61-16,-2 3-18 0,-3 1-13 15,-5 2-8-15,-7 3-6 0,-9 2-2 16,-10 9-2-16,-5 3 1 0,-7 5 1 16,-5 5 1-16,-7 1-1 0,0 1 1 15,-4 2-2-15,-7-2-1 0,0 1-2 16,1 1-1-16,0-2-1 0,6 0-1 0,4-3-1 16,7 0 0-16,12-3 0 0,5-5-1 15,3-4 0-15,5-3 0 0,7-3 1 16,5-3-1-16,3-3 1 0,7-3-2 15,5-5 0-15,9-3 0 0,4-5-2 16,4-2 1-16,7-7-2 0,4-1 1 16,3-3 1-16,2 1 0 0,0-1 0 0,0 4 1 15,-2 0 0-15,-3 4 0 0,-5 3 0 16,-5 7 0-16,-5-1 0 0,-3 5 0 16,-4 2-1-16,-1 3 0 0,-3 3 0 15,0 3 0-15,-2-1 1 0,-1 7-1 16,-5 4 0-16,1 5 1 0,-8 4 0 15,-3 0 1-15,-4 3 0 0,-3 0-1 16,-2-2 1-16,-3 1-1 0,-2-4 0 16,0-1 1-16,3 0 0 0,1-3 0 0,4-2 1 15,3-3 0-15,5-3 1 0,5-2 1 16,5-2 0-16,4-3-1 0,2 0-1 16,2 0 1-16,6 1-1 0,5 1 0 15,6-1 0-15,5 3-1 0,7 2 1 16,6-2 0-16,6 0 0 0,0 0-2 15,4 2-6-15,-1-3-5 0,5 1-130 16,-1-1-117-16,-2 1-307 0</inkml:trace>
  <inkml:trace contextRef="#ctx0" brushRef="#br0" timeOffset="-139279.42">30985 6143 445 0,'9'3'113'16,"1"-1"0"-16,3-2-10 0,7-4-87 16,2-5-12-16,9 2 0 0,7-5 0 15,3-3 0-15,0-1-1 0,1-5 0 16,-3-1 1-16,-2-2 0 0,-6-6 1 0,-8-1 1 16,-2-5 0-16,-5-2 0 0,-5 0 2 15,-3 0 1-15,-5 0 1 0,-1 2 2 16,-6 3 2-16,-3 5 1 0,-2 4 1 15,-2 6 0-15,-3 2-1 0,0 6-3 16,-4 5-1-16,2 4-2 0,-2 3 0 16,1 2-1-16,1 2-1 0,0 4 1 15,1 4 1-15,3 3 0 0,0 4 1 16,0 5 1-16,4 4-1 0,0 8 0 0,2 9 2 16,1 6-1-16,2 4 0 0,-3 5-1 15,-4 5-1-15,-1 4-1 0,-2 1-2 16,-1 1-2-16,-2-2-1 0,-2-1 0 15,1-3-1-15,6-2-1 0,0-6 1 16,4-6-2-16,1-8-5 0,1-5-7 16,2-8-12-16,1-7-9 0,2-9-8 0,-3-3-116 15,1-10-9-15,1-5-98 0,-2-5-196 16</inkml:trace>
  <inkml:trace contextRef="#ctx0" brushRef="#br0" timeOffset="-139098.39">30960 6377 635 0,'-3'-8'144'16,"2"2"0"-16,0 1-96 0,2 2-28 15,4 2-8-15,3 1-1 0,7 1-2 0,4 1 2 16,5-1 0-16,12 2 1 0,7 1 0 16,8 1-2-16,4 0-9 0,0-1-12 15,5-1-12-15,0 0-86 0,-4-4-47 16,-3-2-111-16,-9 1-246 0</inkml:trace>
  <inkml:trace contextRef="#ctx0" brushRef="#br0" timeOffset="-138350.25">30298 10548 474 0,'-6'-3'125'0,"2"2"5"16,1-1-41-16,3 1-45 0,-3-2-16 16,4 2-8-16,2-2-4 0,3 2-4 15,5-1-4-15,2-6-3 0,6 0 0 16,6-2-1-16,0-5 0 0,5-3-1 0,-2-1 0 15,0-5-1-15,2-3 0 0,-1-2-1 16,-2 0 1-16,-2-3 0 0,-2 0-1 16,0 1 2-16,-7 3 0 0,-10 3 3 15,-3 6 0-15,-6 0 1 0,-3 6-1 16,-10 4 0-16,-4 3-1 0,-3 5-2 16,4 3-2-16,-3 2-1 0,1 4 0 0,3 5 0 15,2 0 1-15,2 6 0 0,1 2 1 16,1 4 1-16,4 9 1 0,1 3 2 15,0 7 2-15,4 5 0 0,1 1 1 16,1 3 0-16,1 3-1 0,-1-2-1 16,0 2-2-16,-2 1-1 0,-2-3-1 15,-2 0 0-15,-3 0-1 0,-2-2 1 16,-2-7-1-16,0-4-3 0,-2-7-6 16,-2-6-5-16,2-5-8 0,3-9-6 0,1-4-6 15,3-6-24-15,4-4-101 0,5-6-110 16,4-4-268-16</inkml:trace>
  <inkml:trace contextRef="#ctx0" brushRef="#br0" timeOffset="-138180.17">30546 10850 507 0,'-1'-3'127'0,"-4"-1"2"16,-3 3-49-16,-6 2-43 0,-3 3-14 15,-5 1-4-15,-7 1-3 0,-2 1 0 16,-5 1-1-16,-2-1-3 0,-2-3-2 15,2-1-3-15,0-1-5 0,5-1-9 16,3-1-11-16,7-3-125 0,7-3-120 16,9-4-305-16</inkml:trace>
  <inkml:trace contextRef="#ctx0" brushRef="#br0" timeOffset="-137845.8">31113 9937 400 0,'11'-7'112'0,"-2"-1"10"0,-5 2-14 16,-2 0-57-16,-1 0-12 0,-2 0-4 16,-5-2-5-16,-4 1-6 0,-2 1-8 0,-4-2-5 15,-4 2-4-15,-2 1-2 0,-3 2-2 16,0-1 0-16,0 3-1 0,2-2-1 16,-1 2-4-16,3 1-5 0,4-1-9 15,5 1-11-15,7 1-29 0,6-4-82 16,8-1-102-16,8-1-234 0</inkml:trace>
  <inkml:trace contextRef="#ctx0" brushRef="#br0" timeOffset="-137629.37">31515 9497 608 0,'-1'-11'138'0,"0"2"2"0,0 3-98 16,-1 2-18-16,1 4-9 0,1 5-2 15,-1 7 3-15,-3 7 0 0,-2 8 1 0,-3 9 0 16,1 7 1-16,-2 8 0 0,0 5 0 16,3 0-7-16,-2 1-3 0,5-1-3 15,3-3-2-15,1-4-4 0,1-6-11 16,-1-6-13-16,0-4-112 0,0-3-25 16,-7-8-112-16,-3-7-241 0</inkml:trace>
  <inkml:trace contextRef="#ctx0" brushRef="#br0" timeOffset="-129095.36">27309 15735 338 0,'1'-18'90'15,"2"-2"2"-15,-2-1-42 0,0 4-14 16,2-1-12-16,-2-6-8 0,4 1-6 0,-3-4-4 16,3-1-2-16,1-3-3 0,3-4 0 15,1 1-1-15,2-2 1 0,0-1-1 16,3 1 0-16,-1-1 0 0,-1 2 1 15,0 4-1-15,-2 2 0 0,-2 1 0 16,0 2 0-16,1 2 1 0,0 0-1 16,3 1 0-16,1-2 0 0,2 2 0 15,6 0 0-15,3 1 0 0,4-1 1 16,2 0-1-16,1 0 0 0,1 1 0 0,1 0 1 16,-2 1-1-16,0 0 0 0,0 1 1 15,-2-1 0-15,0 0 1 0,0 1 0 16,0 3 1-16,1 0 1 0,-2 2 1 15,3 5-1-15,-3 3 0 0,2 2-1 16,1 1 0-16,-3 2-1 0,-2 0-1 16,2 2 0-16,-5 2-1 0,1-1 1 15,0 0-1-15,-1 3 0 0,2-1 1 0,2 2-1 16,2 0 0-16,2-1 0 0,3 1 1 16,7 1-1-16,4 1 0 0,-1 3 0 15,1 3 1-15,-1 1-1 0,-3 5 0 16,-3 2 0-16,-6 1 0 0,-7 4 0 15,-4 2 0-15,-1-1 0 0,-3 1 0 16,-2 0 0-16,-3 1 0 0,1-1-1 16,-2 0 1-16,0-2-1 0,-1 0 0 0,0-1 1 15,-1-1-1-15,-3 1 1 0,2-1 0 16,-2 2 0-16,1 2 0 0,2 1 0 16,0 1-1-16,1 4 1 0,-2 2 0 15,2 1 0-15,-1 1 0 0,-1 2 1 16,3-1 1-16,-2 1 1 0,1-5-1 15,0 1 1-15,-1-2 0 0,0-1 0 16,0-1 1-16,-7 2 2 0,0 0 0 0,-3 2 2 16,0 1 2-16,-4-2 0 0,-7-2 1 15,-2 2-1-15,-5 1 1 0,-4-5-2 16,-1 0-1-16,-4 0-1 0,0 0-2 16,5 2 0-16,-1 3-1 0,1-2-2 15,4 0 0-15,2 5 0 0,0 0-1 16,1-1 0-16,-1-2 0 0,0-3 0 15,-2-2 0-15,-1-2 0 0,-3-4 0 16,-2-3 0-16,-3-4 1 0,-7-1-1 0,1-2 0 16,-2-1 1-16,-4-2-1 0,4 0 0 15,0-1 0-15,2 3-1 0,4-2 1 16,-2 2 0-16,1-2 0 0,3-1 0 16,-5-1-1-16,-2-1 1 0,-4-1 0 15,-8-2 0-15,-2 3-1 0,-2-2 1 16,1 2-1-16,1-3 1 0,1 0-1 15,4-2 1-15,4-4-1 0,3-4-1 16,-1-6 0-16,-3-1-2 0,-2-2-1 0,-5-3-1 16,-3-1 0-16,-1-2 1 0,2 1-1 15,2-1 2-15,4-2 1 0,4-3 1 16,6-5 1-16,6-4 0 0,2-9 0 16,2-6 0-16,2-8 0 0,1-4-1 15,2-5-3-15,2-10-7 0,-1-12-32 16,-1-6-77-16,0 0-93 0,1-8-232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0:56:28.3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14812 3162 502 0,'2'-3'108'0,"-1"0"-2"15,2-2-84-15,2 4-12 0,4 0-8 0,5-2-1 16,4 3-2-16,6-1 1 0,9 0 0 15,5 1 0-15,8 0 0 0,3 0 1 16,6 0-1-16,5-3 1 0,4 2 0 16,4 1 0-16,3 0 0 0,4 0 0 15,1 0 1-15,3 0-1 0,2 0 1 16,4-1-1-16,2 1 2 0,1-3 1 16,4 0 0-16,3-2 2 0,2 2 0 15,3 2 1-15,3 0 0 0,2-3-1 0,2 2-1 16,5 3-1-16,4 4-1 0,2-4 0 15,5 2-2-15,5 0 0 0,2 3 0 16,6-2 0-16,2 0-1 0,1 1 1 16,0 1-1-16,1-2 1 0,0 1-1 15,-1 2 0-15,-2-2 1 0,-1 2-1 16,3-3 0-16,-1 3 1 0,1 1-1 0,0-3 0 16,0-2 0-16,2 5 0 0,-1-5 0 15,1 2 0-15,1 0 0 0,0 3 0 16,4-2 0-16,1 0 0 0,3 1 0 15,5 2 0-15,2-2 0 0,6 1 1 16,3-1-1-16,1-1 0 0,3 1 0 16,2-2 0-16,-1 2 0 0,1-3 0 15,2 0 1-15,-2 0-1 0,0-2 0 16,2 0 0-16,-6 0 0 0,-1-1 0 16,8-2 0-16,-3 0 0 0,-1 0 0 15,-4-4 0-15,-4-2 0 0,0 1 0 0,4 0 0 16,-6-2 0-16,-1-1 0 0,0 0 0 15,4 2-1-15,0 2 1 0,0 0 0 16,-2 1 0-16,-3 3 0 0,1 0 0 16,4 1 0-16,-8 2 0 0,4 1 0 15,3 1 1-15,-6 0-1 0,0 3 0 16,2-2 0-16,-2 1 0 0,2 0 0 0,1-1 1 16,-4-2-1-16,3 0 0 0,-2-2 0 15,1-1 1-15,-3 0-1 0,0-1 1 16,-1 0-1-16,-3-2 0 0,-7 1 1 15,-4-2-1-15,-5 0 0 0,-5-2 0 16,-7 1 0-16,-10-1 0 0,-9 0 0 16,-1 1 0-16,-3 0 0 0,-9 2 0 15,-4 0 0-15,-1 2 0 0,-5 0 0 0,1 1 0 16,-4 1 0-16,-3 0 1 0,-2 3-1 16,-6 2 0-16,-4 2 0 0,-4 2 0 15,-7 1-1-15,-8 4 1 0,-5 0 0 16,-4 3 0-16,-3 3 0 0,-4 4-1 15,-3 1 0-15,-1 3 1 0,-2 3-1 16,-1 3 0-16,-2 0 0 0,-4 2 0 16,-2 2 0-16,-2 4 1 0,-2 7 0 0,-2 5-1 15,0 5 1-15,2 4 0 16,1 3 0-16,0 4 0 0,1 4 1 0,-1 6 0 16,-1 0 0-16,1 6 1 0,-1 3 0 15,0 9 0-15,-2 5 1 0,-2 4-1 16,1 4 1-16,-1 4-2 0,-1 4 1 15,-1 4-1-15,0 2 1 0,0 0-2 16,2 6 1-16,-1 1 0 0,0 0 0 0,1 2-1 16,1 3 1-16,-1 3-1 0,0-1 1 15,1-1-1-15,-1 0 0 0,0 1 0 16,-2 0 1-16,2-1-1 0,-1-4 0 16,-2 2 0-16,2-1 0 0,0 2-1 15,-2-3 1-15,1-1 0 0,2-1 0 16,-1 1 0-16,-1-2 0 0,3-2 0 15,1-1 0-15,3 0 0 0,-2-3 0 16,-1-2 0-16,2 0 0 0,4 0 0 16,-8-6 0-16,0-1 0 0,1-1 0 0,3-1 0 15,-3-5 0-15,-1-7 0 0,-4-5 0 16,3-1 1-16,-2-3-1 0,-1-6 0 16,1-4 0-16,-2-7 1 0,0-2-1 15,0-3 0-15,0-6 0 0,-2-3 1 16,-1-5-1-16,-5-4 1 0,0 1 0 15,-3-3 0-15,-3-4 0 0,-6-4 0 0,-4-5 0 16,-7-3 0-16,-4-7 0 0,-11-4-1 16,-13-7 0-16,-7 0 1 0,-3-1-1 15,-6-6 0-15,-8-6 1 0,-9-1-1 16,-9-3 0-16,3 0 1 0,-5-7-1 16,-13-4 0-16,-12 0 0 0,-2 3 0 15,-8-3 0-15,-6 0 1 0,-6-1-1 16,-8 1 0-16,-9 3 0 0,2-3 0 0,-13 0 0 15,-4 3 1-15,1-1-1 0,-18-1 0 16,3 0 0-16,-2-1 0 16,-8-1 0-16,-1 0 0 0,-3-4 0 0,-2 1 0 15,2-4 0-15,-4 1 0 0,-3 0 1 16,2-2-1-16,-4 1 0 0,1 1 0 16,2 1 0-16,4-1 0 0,-1-1 0 15,6 0 0-15,-7 1 0 0,4-2 0 16,-1-2 1-16,2 2-1 0,3-3 0 15,-6 3 0-15,11-2 0 0,3 0 0 0,-3 4 0 16,7 0 0-16,-6 1 0 0,-1 2 0 16,4 1 0-16,-8 2 0 0,1-1 0 15,-1 2 1-15,2 0-1 0,-1-4 0 16,-3 4 0-16,-1 1 0 0,-1-2 0 16,7 2 0-16,-4-3 0 0,2 3 1 15,6 2-1-15,-3-4 0 0,12 2 0 0,3 0 0 16,-3 2 0-16,12 2 0 0,-3 1 0 15,-1 1 0-15,14 3 0 0,-10 0 0 16,6 0 0-16,9 2 0 0,-4-1 0 16,7-1 0-16,7 3 1 0,5-2-1 15,9 2 1-15,8 0 0 0,0 1 0 16,12 2 1-16,7 3 0 0,8-1-1 16,1 2 1-16,3 0-1 0,10 1-1 0,8 0 1 15,3-1 0-15,6-1-1 0,3-1 0 16,4 0 0-16,6-2 1 0,3-1-1 15,1-4 0-15,4-1 1 0,6-3-1 16,4-2 1-16,7-3 1 0,3-6 1 16,5-3-1-16,4-4 1 0,1-5 0 15,3-6 0-15,0-4-1 0,0-4 0 16,1-3-1-16,1-5 0 0,0-2-1 0,-1-6 1 16,0-3 0-16,1-3-1 0,1-10 1 15,0-3 1-15,3-4 0 0,1-5 2 16,0-7 0-16,1-4 1 0,0-4 0 15,2-2 0-15,-2-1-1 0,-1-6 0 16,0-4-2-16,1 2 1 0,0 0-2 16,-5-2 1-16,0-4-1 0,1 2 0 15,1 1 0-15,1-5-1 0,-3-3 1 16,4-1-1-16,5 2 1 0,-1-5-1 0,-1-2 0 16,5-3 1-16,-1 3-1 0,-1-3 0 15,-1 2 0-15,0-4 1 0,1 3-1 16,-4-2 0-16,-2 3 0 0,1-3 0 15,-3 3 1-15,-2-6-1 0,-5 5 0 16,-2-1 1-16,1 1 0 0,-3-5 0 16,2-1-1-16,-2-2 1 0,5 0 1 15,0-4 3-15,3 2 1 0,4 3-1 16,0-2 0-16,0 7 1 0,6 0 0 0,1 7-1 16,3-1-3-16,3 2 1 0,3 2-1 15,0 9 2-15,0 7-1 0,1 1 0 16,0 6 0-16,0 11-1 0,-2 11-2 15,2 8-8-15,1 8-13 0,2 7-126 16,1 13-124-16,3 4-314 0</inkml:trace>
  <inkml:trace contextRef="#ctx0" brushRef="#br0" timeOffset="1888.11">27591 12183 477 0,'-11'-8'119'16,"11"0"4"-16,-2 0-62 0,2 0-15 15,2 1-10-15,1-1-6 0,6 2-2 16,2 1-4-16,0-1-4 0,4 3-5 0,6-1-3 16,1 3-5-16,4-1-2 0,-3 5-2 15,0 1-1-15,4 4 0 0,-3 4-1 16,-3 2 0-16,-4 6 0 0,-2 2-1 15,-4 1 1-15,-4 3 0 0,-4 0 0 16,-3 3 0-16,-4 3 1 0,-5-2 0 0,-1-1-1 16,-1 0 1-16,-2-2 0 0,-1-4 0 15,3-3-1-15,1-7 0 0,3-2 1 16,3-3-1-16,1-5 1 0,3-3-1 16,2-5 1-16,3-6-1 0,4-5 0 15,2-6-1-15,2-5 1 0,4-8-2 16,2-5 0-16,1-3 1 0,-2 3 0 15,0 1-1-15,-4 4 1 0,-3 4 0 16,-2 6 1-16,-4 6-1 0,-3 4 1 0,-1 4 1 16,-1 4 2-16,0-1-1 0,-1 6 1 15,1-1-2-15,0 6-1 0,1 0 0 16,-1 5-1-16,2 3-1 0,-1 5 1 16,1 6 2-16,1 6 1 0,-5 3 1 15,7 5 1-15,0 2-1 0,3 0 0 16,1 0-1-16,6-1 0 0,4-4-1 15,9 0-1-15,-2-6-6 0,5-3-6 0,2-6-9 16,2-2-5-16,0-6-131 0,-3-5-125 16,-5-5-307-16</inkml:trace>
  <inkml:trace contextRef="#ctx0" brushRef="#br0" timeOffset="2305.79">28982 12419 500 0,'-4'1'113'16,"-7"2"4"-16,-5-1-64 0,-5 2-31 16,-8 1-7-16,-3 0 1 0,-3-3 0 15,-5 2 0-15,-5-3-2 0,-2 1-4 16,-1-2-1-16,5-2-3 0,4 1-2 15,4 0-1-15,8-2 0 0,9 1 0 0,6-2-2 16,8-2-3-16,5-4-3 0,7-3-4 16,9-2-3-16,9-2-9 0,7-3-8 15,7-1-13-15,5 3-9 0,1 2 0 16,1 3 3-16,-5 5 4 0,-5 0 6 16,-7 5 9-16,-6 0 15 0,-6 2 16 15,-4 1 22-15,-6-1 17 0,-4 1 10 0,-3 0 6 16,-3 0 3-16,-5-1 1 0,-7-2-3 15,-4 0-17-15,-6-2-13 0,-9-2-7 16,-4 3-3-16,-8-3-1 0,-2 1-1 16,1 3-3-16,5 0-2 0,4 2-2 15,10 1-7-15,5-1-12 0,12 2-8 16,15 1-7-16,17 0-127 0,16-1-122 16,9 4-302-16</inkml:trace>
  <inkml:trace contextRef="#ctx0" brushRef="#br0" timeOffset="2913.29">29603 12071 501 0,'-5'-1'127'0,"-1"1"6"15,-1-1-59-15,2 1-29 0,0 0-13 16,1 0-8-16,2 0-5 0,3 1-6 16,3-1-6-16,3 0-4 0,9 0-2 15,5 0-1-15,6-1 1 0,4-3 0 16,2-1 0-16,2-1 1 0,1-5-1 0,-6-2 0 16,-4-2-1-16,-5-4-1 0,-2-3-1 15,-4-2 0-15,-4-5-1 0,-3 0 1 16,-5-2 0-16,-3-1 0 0,-5 0 1 15,-3 3 2-15,-6 3 1 0,-2 4 1 16,-1 4 2-16,-3 6 0 0,-1 4 1 16,-1 5 1-16,0 3 0 0,4 4-1 0,-2 4-1 15,4 6 1-15,3 8 0 0,-1 4 0 16,4 7 2-16,4 8 1 0,1 7 0 16,1 2 1-16,2 3 0 0,-1-3-2 15,3 4-1-15,2-1-1 0,-4-2-1 16,2 2-1-16,0-2-1 0,0 1 0 15,0-2-1-15,-1-2 0 0,-5-5 0 16,2-3 0-16,-2-11-3 0,0-4-6 16,-1-6-8-16,-1-5-9 0,2-6-9 0,3-1 7 15,0-5-136-15,1-2-120 0,3-1-293 16</inkml:trace>
  <inkml:trace contextRef="#ctx0" brushRef="#br0" timeOffset="3123.32">29907 12345 436 0,'-20'-1'117'0,"-3"2"3"0,-9-1 3 16,-6 3-95-16,-9-2-7 0,-4 2 0 16,0-3 3-16,0 1-3 0,3-2-2 15,2 1-2-15,8-3-3 0,8 2-3 16,8 0-3-16,5-1-4 0,6 1-11 15,5 4-7-15,6 0 1 0,6 1-128 16,9-1-116-16,1 0-294 0</inkml:trace>
  <inkml:trace contextRef="#ctx0" brushRef="#br0" timeOffset="4034.41">30034 12188 353 0,'10'-13'98'0,"1"-2"9"16,1 0-19-16,1 4-34 0,1 1-6 15,-2 2-2-15,-2 1 1 0,0 3-2 16,-1 1-5-16,-7 2-6 0,3 1-6 0,-4 0-8 16,-5 4-3-16,0 4-4 0,-9 4-3 15,-4 7-2-15,5 8 0 0,-4 6-1 16,3 8 2-16,6 5 0 0,6 4-2 15,8 0-2-15,8 0-2 0,5-4 0 16,4-3 0-16,6-5-3 0,0-6-5 16,1-5-10-16,0-4-12 0,-4-5 104 15,-1-7-236-15,-3-3-141 0,-6-3-380 16</inkml:trace>
  <inkml:trace contextRef="#ctx0" brushRef="#br0" timeOffset="4457.38">30367 12219 524 0,'-4'0'121'16,"2"-3"2"-16,1 3-81 0,2 0-15 15,2 0-7-15,2 2-3 0,5-1-2 16,2 0-1-16,4-2-3 0,3 1-2 15,2-1 0-15,-4-4-2 0,4 2-1 16,0 0-2-16,1 0 0 0,-1-1 0 16,-4 3 0-16,-2-1 0 0,1 4-1 15,-6-3 1-15,-4 0 3 0,-1 2 0 0,-5-1 1 16,-2 0-1-16,-1 2 1 0,-5 3 0 16,-3 4 0-16,-1 3-1 0,-4 3 0 15,0 5 0-15,-1 2 0 0,1 4 0 16,2-1 0-16,2 0-2 0,2-2 0 15,0 2-1-15,3-4 0 0,2 1-1 16,3-2 0-16,2-2-1 0,3 1 0 0,3-3 0 16,7-2 0-16,3 0 0 0,6-3 0 15,10-3 1-15,5-1-1 0,3-4-2 16,3-1-4-16,0-1-7 0,-1-2-7 16,-4-2-8-16,-6-2-4 0,-5-1-113 15,-5-5-14-15,-2-1-99 0,-3-2-206 16</inkml:trace>
  <inkml:trace contextRef="#ctx0" brushRef="#br0" timeOffset="4726.24">30918 12128 636 0,'2'-4'136'0,"2"0"2"0,1 3-103 15,2 1-17-15,4 3-5 0,3 2 0 16,3 2 2-16,1 4 2 0,2 5 0 0,2 6-1 16,0 6-2-16,-2 7-2 0,-3 4-2 15,-3 4-1-15,-2 3-2 0,-6 2-1 16,-3-5 0-16,-11-1-2 0,-3-3 0 16,-5-3 0-16,-2-3 0 0,-3-4-3 15,-3 0-7-15,-1-2-10 0,3-4-10 16,1-3-9-16,-4-6-128 0,4 0-127 0,0-5-308 15</inkml:trace>
  <inkml:trace contextRef="#ctx0" brushRef="#br0" timeOffset="5639.45">29773 13039 373 0,'-2'-1'102'0,"0"-2"8"0,0-2-30 15,-1 2-28-15,0-5-10 0,0 0-3 16,1-3-3-16,-1-3-5 0,3-2-5 16,-1-1-6-16,4-6-3 0,-1-2-4 0,3 0-1 15,1 1-3-15,3 0 0 0,1 1-2 16,2 1-2-16,0 2 0 0,3 5-2 15,2 2-1-15,0 1 0 0,3 2-2 16,1 4 0-16,0 1 0 0,1 2-1 16,0 5 1-16,-1 0-1 0,1 7-1 15,-1 3 1-15,0 3 0 0,-3 4 0 16,-2 5 0-16,-3 4 1 0,-4 1-1 16,-4 2 2-16,-5 2-1 0,-6 1 2 0,-5-2-1 15,-4-2 1-15,-1-3 0 0,-2-1 0 16,-3-2 0-16,0-4 0 0,0-1 0 15,0-3 1-15,2-3-1 0,-2-2 0 16,0-2 1-16,-1-4-1 0,2-3 1 16,0-3 1-16,2-3-1 0,1-2 0 15,3-3 0-15,1-3 0 0,3-1 0 0,4-3-1 16,2 0-1-16,4-4-1 0,3-1-1 16,1 2 0-16,4-2-2 0,2 1 0 15,1 3-2-15,2 2 1 0,2 4-1 16,2 5 1-16,3 3 0 0,2 3 1 15,3 4 1-15,2 4 0 0,1 0 0 16,5 3-6-16,5 2 0 0,3-1-135 16,-2 0-121-16,-6-2-312 0</inkml:trace>
  <inkml:trace contextRef="#ctx0" brushRef="#br0" timeOffset="14258.76">23552 3857 557 0,'12'-17'127'0,"-8"3"4"15,-4 3-86-15,-1 5-18 0,1 4-6 16,0-1-5-16,0 2-2 0,0 2-5 15,-2 3-4-15,1 6-3 0,0 6 1 16,-2 7-2-16,-3 9 2 0,-7 9 0 16,-3 8 2-16,-4 11 1 0,-6 10-1 15,-2 7-1-15,-6 5 0 0,-3 2-1 0,1 5 0 16,-1-3-1-16,-2-4 0 0,7-9 0 16,1-9-1-16,7-6 1 0,4-10-1 15,8-10-1-15,3-8 1 0,7-7-2 16,-1-7-1-16,2-7 1 0,0-2-1 15,-1-9-1-15,0-4-3 0,-2-7 0 16,2-8 1-16,-2-6-1 0,0-8 1 16,3-9-1-16,1-6 3 0,1-6 1 0,2 2 2 15,-1 0-1-15,1 2 1 0,-2 5 2 16,-2 7 2-16,-2 8 1 0,-2 6 2 16,1 7 3-16,-1 5 1 0,-2 4 1 15,4 4 0-15,0 3-4 0,2 1-2 16,0 5-3-16,2 5-2 0,0 8-1 15,1 5-2-15,-2 9 0 0,-2 9 1 16,-1 9 1-16,-1 7 1 0,-1 3 0 0,-1 1 0 16,1 3-1-16,1-1 1 0,2-6 0 15,2-7-1-15,0-5 0 0,1-8 0 16,1-7 0-16,0-8 0 0,-1-7 0 16,-1-5 0-16,4-6 3 0,3-7 2 15,4-6 2-15,6-8 0 0,8-9 0 16,6-5 0-16,7-4 0 0,6-6-3 15,5 0-2-15,11-3-1 0,8 1-7 16,9 2-13-16,7 0-136 0,2-5-130 0,0-2-336 16</inkml:trace>
  <inkml:trace contextRef="#ctx0" brushRef="#br0" timeOffset="17739.18">10988 3862 527 0,'-10'1'119'0,"-5"9"-1"0,-4 6-65 16,5 11-44-16,1 9-6 0,-2 12-2 15,0 7 0-15,-2 9 0 0,-3 7 1 16,2 5 0-16,-3 4 0 0,-1 1 1 16,1 1-1-16,-1-7 1 0,3-5-1 15,1-8 1-15,-1-6-1 0,3-8 1 0,3-8-1 16,-1-8 0-16,4-6 1 0,-1-6-1 15,2-7 2-15,-1-5-1 0,-1-8-1 16,-3-5 0-16,2-8 0 0,-3-8-2 16,-1-7 0-16,1-6-1 0,2-10 0 15,2-9 0-15,2-4 0 0,4 1 1 16,2 0 0-16,1 2 1 0,1 4 1 16,0 9 3-16,-2 8 2 0,2 10 2 15,-1 4-1-15,-1 8 0 0,2 9-1 16,1 7-2-16,0 8-1 0,-1 8-1 0,1 8-2 15,-3 8 1-15,2 9 1 0,-1 5 3 16,-2 4 0-16,1-1 0 0,3-1 0 16,3-2-1-16,2-4 0 0,3-5 0 15,4-7-2-15,2-4-1 0,2-6-1 16,3-4 0-16,-1-4-1 0,-1-5 1 0,1-5 0 16,-2-2 0-16,0-3 0 0,3-7 1 15,2-8 1-15,5-4-1 0,6-9 1 16,5-7-3-16,11-7-9 0,11-10-9 15,8-7-125-15,7-15-118 0,5-8-306 16</inkml:trace>
  <inkml:trace contextRef="#ctx0" brushRef="#br0" timeOffset="43547.23">15560 6570 444 0,'-16'-11'106'0,"4"-1"1"0,2-3-66 0,8-2-14 16,2-4-12-16,5-5-7 0,3-4-2 16,7-7-3-16,3-4 0 0,6-3-1 15,3-4 0-15,4 0-1 0,4-1 1 16,3-2 0-16,3 2-1 0,2-1 0 15,5 1 0-15,5-2 0 0,5 3 0 16,1 4-1-16,4-1 1 0,3 2-1 16,3 2 1-16,-1 4-1 0,0 5 0 15,0 1 0-15,-1 4 0 0,1 6 1 0,2 3-1 16,-1 2-1-16,1 4 1 0,2 2 0 16,3 1 0-16,2 3 0 0,0 4-1 15,1 2 1-15,3 5-1 0,1 1 0 16,-1 5 0-16,0 4 0 0,-2 4-1 15,-5 3 1-15,-3 3-1 0,-6 4 1 16,-3 2 0-16,-3 4 1 0,-5 2 0 0,-2 2 1 16,-2 5-1-16,-2 5 0 0,-3 2 0 15,-4 2 0-15,-7-1 0 0,0 5 0 16,-6-3 0-16,-2 4 0 0,-2 3 0 16,1 3 0-16,-2 3 0 0,-1 2 1 15,0 6-1-15,-1 3 1 0,-2 1-1 16,-2 1 1-16,-3 0 0 0,-3 0-1 15,-3 0 1-15,-4-2-1 0,-2 0 1 16,-3-1-1-16,-4-3 0 0,-1 0 0 0,-5-4 0 16,-5 1 0-16,-2-2 1 0,-3-1 0 15,-1-3 0-15,-4-1 0 0,0-2 1 16,-2 1 0-16,-1-1 0 0,0-5 0 16,-7 1-1-16,-3-4 1 0,-5 0-1 15,-4-4 0-15,-5-2 1 0,-3-2 1 16,0 1 1-16,-3-4 0 0,-5-1 1 15,-2-4 0-15,-5 0 0 0,-6-2-1 0,-3-2-1 16,-6-4 0-16,-7-3-1 0,-5-2 0 16,-2-1 2-16,-1-6 2 0,2-1 4 15,-3-5 1-15,-1-4 3 0,2-3 0 16,5-4 1-16,7-6-2 0,-1-7-3 16,1-9-3-16,2-8-4 0,1-11-1 15,1-10-3-15,0-15-1 0,-2-15 0 16,-1-10-1-16,0-8 1 0,0-14 1 0,8-7 3 15,6-1 0-15,4-1 2 0,8-4 0 16,11 0 0-16,15-2-1 0,17 2 1 16,10-4-3-16,18-8 0 0,18-6-3 15,23-9-6-15,24-6-3 0,18-14-125 16,21-8-114-16,21-7-295 0</inkml:trace>
  <inkml:trace contextRef="#ctx0" brushRef="#br0" timeOffset="45264.84">15482 4182 560 0,'-5'-2'121'16,"5"1"1"-16,1 1-85 0,4-2-27 15,6 0-8-15,4 1-2 0,6-1 0 16,4-1 0-16,5 0 1 0,2-2-1 16,2-1 0-16,3-3 1 0,1 0-1 15,-2-1 1-15,-2-1-1 0,-2 0 0 16,-2 1 1-16,-3 3-1 0,-6 2 1 0,-5 2 1 15,-4 0 2-15,-5 3 3 0,-2 0 1 16,-3 3 1-16,-5-1 1 0,-2 5 0 16,-2 4-1-16,-3 5-2 0,-4 4-2 15,1 3-2-15,-3 4 0 0,1 4-1 16,0 2-2-16,-1 3 1 0,3 1 1 16,-2 2-1-16,-2 1 1 0,1 0 0 15,-1 0 0-15,0-5-1 0,-2 0 1 0,2-6 0 16,0-4-1-16,-1-3 1 0,2-6-1 15,2-4 1-15,4-2 0 0,-1-4 1 16,2-3 1-16,3-2 0 0,2-2 1 16,2-2-1-16,2-2-1 0,-1-1-2 15,6-1 0-15,3-3-1 0,6 0-1 16,2-2-1-16,2-1 1 0,6 2 1 16,1 2-1-16,4 0 0 0,0 3 1 15,1 1-1-15,2 4 1 0,3 3-1 0,1 2 0 16,1 3 1-16,0 2 0 0,1 1-1 15,1 1-2-15,-2 0-2 0,-3-3-4 16,-3 0-5-16,-4-2-19 0,-5-2-107 16,-4-3-108-16,-2-2-273 0</inkml:trace>
  <inkml:trace contextRef="#ctx0" brushRef="#br0" timeOffset="45668.63">17105 4237 688 0,'1'-4'151'0,"-5"1"0"0,2 0-121 16,0 3-15-16,0 1-6 0,-1 2-5 15,0 3-4-15,-3 5-1 0,-1 1 0 16,-1 4 1-16,-1 3 0 0,-1 0 2 15,2 2-1-15,-1-2 0 0,1-3 0 16,-2-3 0-16,-1-2 1 0,0-2 0 16,-3-7 1-16,-3-2-1 0,-3-2 1 15,-2-3-1-15,-1-4 0 0,-6-2-1 0,0-2 0 16,-2 0 0-16,2 1-1 0,2-1 1 16,-2-1-1-16,4 1 0 0,2 2 1 15,3 1-1-15,1 2 0 0,-1 2-1 16,0 2 1-16,4 8-1 0,-5 4 1 15,-2 1 0-15,-1 4 0 0,1 3 0 16,-1 5 1-16,2 3 0 0,-1 0 0 16,4 3 0-16,7-2-1 0,7 4-6 15,5-4-9-15,9-2-8 0,9-6-131 0,9-2-125 16,10-6-318-16</inkml:trace>
  <inkml:trace contextRef="#ctx0" brushRef="#br0" timeOffset="46193.1">17282 4741 675 0,'-2'-2'140'0,"2"0"2"0,2 2-121 0,1-3-8 16,3-1-1-16,3-7-2 0,3-1 1 15,2-3 3-15,2-5-1 0,3-2 1 16,0-3-2-16,-1-2 1 0,0 0-1 16,-2-3 0-16,-2-6-2 0,0-2-1 15,-3 0-3-15,0 0 0 0,-1 2-3 16,-3 3 0-16,1 8-2 0,-4 8-2 15,0 6-2-15,-1 6-1 0,-1 9-1 16,1 5-1-16,1 7 2 0,1 5 0 0,4 6 1 16,1 5 2-16,2 4 1 15,3-2 0-15,-2 0 1 0,5-2-2 0,-1-5 0 16,1-4 0-16,-1-5 0 0,-1-4 0 16,-1-4 0-16,1-4 1 0,-2-5 1 15,-3-6 1-15,-1-7 2 0,1-4 1 16,0-4 2-16,-1-5 2 0,-1-9 0 15,1-4 0-15,-1-5 1 0,4 1-2 0,-2-4 0 16,2-4-3-16,3 6-1 0,-2 2-2 16,2 8 0-16,0 4-4 0,-2 8-5 15,-3 6-6-15,0 7-12 0,-5 4-7 16,3 6-7-16,-3 6-8 0,0 3-11 16,0 4-106-16,3 0-111 0,2 5-263 15</inkml:trace>
  <inkml:trace contextRef="#ctx0" brushRef="#br0" timeOffset="46405.34">18225 4108 547 0,'4'-17'142'0,"-1"2"7"15,-2 0-55-15,-1 3-39 0,-2 1-11 16,-1 3-7-16,1 3-8 0,-1 3-10 16,0 3-6-16,-4 7-7 0,0 3-5 15,0 6-2-15,-2 6-2 0,1 7 0 16,-1 2 2-16,3 6 1 0,1 4-1 0,5 3 0 15,5 3 0-15,2 1 1 0,3-1-1 16,4 0-5-16,3-4-10 0,2-3-8 16,4-7-10-16,0-4 59 0,0-9-186 15,1-5-129-15,0-4-327 0</inkml:trace>
  <inkml:trace contextRef="#ctx0" brushRef="#br0" timeOffset="46656.26">18457 4360 662 0,'2'-32'149'0,"0"2"3"16,3 6-111-16,1 4-14 0,2 3-5 16,3 5-6-16,3 4-4 0,2 3-4 15,1 4-3-15,3 2-2 0,1 4-1 16,-2 4-1-16,1 4 0 0,-4 6 0 16,-1 2 0-16,-1 3 0 0,-6 0 0 15,-6 0-1-15,-2-2 2 0,-2-2-1 0,-4-4 2 16,-5-2 1-16,-7-7 0 0,1-1 0 15,-4-3 1-15,-3-3-2 0,0-7-4 16,2-1-6-16,1-6-7 0,5-2-8 16,4-2-10-16,7-2-8 0,11-2-122 15,4-1-119-15,7 2-290 0</inkml:trace>
  <inkml:trace contextRef="#ctx0" brushRef="#br0" timeOffset="46983.43">18917 4341 660 0,'-5'3'146'16,"0"1"3"-16,-4-1-105 0,2 2-22 15,-2 0-8-15,2-1-3 0,0 1-3 0,0-2-1 16,4 1-2-16,-1-3-3 0,3 1-3 16,0-2-2-16,1 0-3 0,0-2-3 15,-2 0-4-15,2-2-2 0,-1-2-1 16,2-1-1-16,1-2 1 0,0 2 3 15,1-2 2-15,0 3 4 0,2 1 2 16,1 1 2-16,0 3 1 0,1 2 1 16,-1 2 0-16,1 2 0 0,0 2 2 15,0 3 0-15,-4 5 1 0,1 4 2 16,-3 5 2-16,-2 3 0 0,-3 3 0 16,-2 2 0-16,-1 2 0 0,-4-1-1 0,0-1-2 15,-2 0 0-15,1-4-4 0,1-3-6 16,1-5-8-16,3-5-35 0,4-4-90 15,5-7-110-15,5-8-263 0</inkml:trace>
  <inkml:trace contextRef="#ctx0" brushRef="#br0" timeOffset="47348.21">19337 4129 618 0,'6'-11'144'0,"-1"6"0"0,-5 0-97 16,0 4-21-16,2 3-11 0,-4 2-8 15,0 4-4-15,-3 6-2 0,-2 3-1 16,-1 5 0-16,-2 8 2 0,-2 3 0 0,-1 5 0 16,1 3 0-16,1-1-1 0,2 1 0 15,0-2 0-15,0-5-1 16,3-2 1-16,4-4 0 0,1-5-2 0,2-5 0 16,2-2-2-16,4-2-2 0,2-4-1 15,4-5-2-15,4-4 0 0,3-4-1 16,2 0 1-16,0-3 0 0,0-3 2 15,0 2 1-15,-3 0 2 0,-5 2 1 16,-3 1 1-16,-3 1 2 0,-5-1 0 0,-3 2 0 16,-4 1 0-16,-4 1 1 0,-3 0-1 15,-5 2 0-15,-4 1-1 0,-2 2 1 16,-1-1-1-16,1 1 1 0,-2 0 0 16,4-1 0-16,2-2 1 0,4 0-2 15,0-2-5-15,3-2-9 0,1 0-16 16,4-3-107-16,2-2-111 0,7-2-275 15</inkml:trace>
  <inkml:trace contextRef="#ctx0" brushRef="#br0" timeOffset="47518.23">19541 4100 594 0,'-19'-5'129'0,"-7"-1"1"0,-6 4-101 16,-7 2-16-16,-3 1-4 0,-4-1-3 15,-8 0-3-15,1 1-1 0,0 2-4 0,4-3-3 16,6 0-5-16,6 0-4 0,9 1-117 16,12-1-108-16,12 4-274 0</inkml:trace>
  <inkml:trace contextRef="#ctx0" brushRef="#br0" timeOffset="47732.18">20039 4019 665 0,'4'10'134'15,"1"5"0"-15,1 5-126 0,0 8-6 16,-1 6 4-16,-1 9 2 0,-5 8 3 16,-6 3-1-16,-4 4 1 0,-3-2-1 15,-7-1-1-15,-4 1-1 0,-7-5-6 16,-5 0-11-16,-6-8 0 0,-10-1-136 0,-12-1-123 15,-6-2-318-15</inkml:trace>
  <inkml:trace contextRef="#ctx0" brushRef="#br0" timeOffset="50347.3">12675 14641 445 0,'-3'0'104'16,"-5"-1"2"-16,-3-2-58 0,-5 0-26 16,-7 0-5-16,-5 1-3 0,-7 0 0 0,-11 0-1 15,-12 1-1-15,-8 0-1 0,-10-1-1 16,-13 0-1-16,-10-2-1 0,-10 0-1 16,-4 0-1-16,-6-4-1 0,-10 0 0 15,-4-2 0-15,3 1 0 0,2 2 1 16,-1-3 2-16,2 4 0 0,10 2 1 15,9 2-1-15,7 2 0 0,4 2-1 16,5 2-2-16,8 2-1 0,11 1-2 0,4-1-1 16,11-1 1-16,11-1-1 0,13-1 1 15,12-2-1-15,12 0 0 0,9-1 0 16,10 0 1-16,14 0-1 0,10-1 1 16,14 2-2-16,12 0 1 0,11 0 0 15,10 1 0-15,12-1-1 0,9 3-1 16,4 0 1-16,2 1-1 0,10-2-1 0,6-1 0 15,5 3-1-15,-3-1-2 0,4-4-2 16,3 0-3-16,-1 0-3 0,-6 1-3 16,-6-3-3-16,-6-3 0 0,-6 2 2 15,-11 3 2-15,-16-2 3 0,-13-1 3 16,-9 2 4-16,-14 0 4 0,-13 1 1 16,-11-1-1-16,-10-2-6 0,-11 1-8 15,-9-2-6-15,-10 2-18 0,-11 0-25 16,-14-1-49-16,-12 0-75 0,-8 1-154 15</inkml:trace>
  <inkml:trace contextRef="#ctx0" brushRef="#br0" timeOffset="53216.29">18767 14604 365 0,'-3'-4'84'16,"-2"1"2"-16,-1 0-58 0,-1 1-7 0,-2-1-6 15,-3 2-1-15,0 2-2 0,-4-1 0 16,-3 0 0-16,0 0 0 0,-4 2 0 16,-4-2 0-16,-1 2 0 0,-5-1-1 15,-4 0 0-15,-2 2-1 0,-2 1-1 16,1 1 0-16,-1 1 0 0,2-3-1 15,2 4-1-15,0-3-1 0,-1 0-1 16,-2-1 0-16,-4 0-2 0,-4-1 0 0,-5-1-1 16,0 2-1-16,-1 0 1 0,0 1-1 15,-1-2 0-15,0-1 0 0,-1-1 1 16,3 3-1-16,-9-4 0 0,-2-2 0 16,-1 1 0-16,1 0 0 0,1 0-1 15,0-2 1-15,-1-2 1 0,5 2-1 16,-3 1 2-16,-6-7-1 0,2 5 1 15,-2 1 0-15,0-1 0 0,-2 2 0 16,0-1-1-16,-2 0 0 0,0 4-1 0,-1-2 0 16,-4-1 0-16,1 2 0 0,1-1-1 15,0 2 1-15,1 0-1 0,3 1 0 16,0 1 1-16,1 1-1 0,1-1 0 16,0 2 1-16,0 0-1 0,0-2 0 15,0 1 1-15,-1-3-1 0,-2 1 1 16,-1-2-1-16,-2-1 0 0,0 0 0 15,-3-1 1-15,-1 1-1 0,0-3 0 0,1 1 1 16,-2 1-1-16,0 0 0 0,-1-3 1 16,4 2-1-16,2 1 0 0,3-1 0 15,2 0 0-15,2-1 1 0,4 3-1 16,3 1 0-16,2-3 0 0,0 0 0 16,0 2 0-16,1-1 1 0,1 2-1 15,6 0 0-15,5-2 1 0,4 2-1 16,8 0 1-16,6-1-1 0,6-1 0 15,7 1 0-15,2 0 0 0,9 1 0 16,2 2 1-16,7 1-1 0,5-2 1 0,5 0-1 16,6 0 1-16,7-3 0 0,11-1 0 15,12 0 0-15,11-3-1 0,12 1 1 16,14 0-1-16,15-1 1 0,17 1 0 16,14 1-1-16,19 1-1 0,10 0-2 15,17 2-6-15,14 4-30 0,4 1-84 16,0 2-97-16,6 1-242 0</inkml:trace>
  <inkml:trace contextRef="#ctx0" brushRef="#br0" timeOffset="64300.86">27792 14068 378 0,'-7'-1'107'0,"0"-2"7"0,2 1-43 15,-1 1-12-15,2 2-10 0,0-2-7 16,0 1-6-16,3 0-9 0,0 0-8 16,0 0-5-16,2 1-5 0,0-2-3 15,3 3-2-15,3 1-2 0,4-1 0 16,7 0 0-16,4 0 0 0,5-2 0 15,4-2 0-15,2 0 0 0,1-3-1 16,1-1 0-16,-3 0 0 0,1 1 0 0,-4-1 0 16,-4 1-1-16,-3 1 1 0,-5 2-1 15,-6 0 1-15,-2 2 1 0,-8-1 1 16,0 2-1-16,-3 2 1 0,-1 2 0 16,-5 2 1-16,-5 4-2 0,-1 4 0 15,-7 3 0-15,-3 6 1 0,-3 3-1 16,-1 4 1-16,1 2 0 0,-2 0 0 0,-1 3 0 15,-1 1-1-15,1-3 0 0,-1-1 0 16,-1-5-1-16,0 0 0 0,2-4 0 16,3-4 0-16,5-7-1 0,4-3 1 15,4-2-1-15,6-4 0 0,3-1 0 16,6-3 0-16,6-3 0 0,6 0 0 16,4-3 0-16,5-1 1 0,4-1-1 15,5-1 1-15,2 1-1 0,2-1 1 16,2 3-1-16,-1 0 0 0,5 0 0 0,4 3 0 15,7 2 0-15,-1 2 0 16,2 3 0-16,-2 1 1 0,-1 1-1 0,-6 0 0 16,-4 1 0-16,-10-2-1 0,-4 0-5 15,-5 0-6-15,-3-2-7 0,-4 0-20 16,-4-4-106-16,-4 1-112 0,-1-1-274 16</inkml:trace>
  <inkml:trace contextRef="#ctx0" brushRef="#br0" timeOffset="64675.43">29144 14450 609 0,'9'-1'141'0,"-4"-1"3"0,-13 0-103 15,-6 0-14-15,-7 2-7 0,-2 0-3 0,-5 1-5 16,-3 2-8-16,-2-1-2 0,3 3-1 15,6 1 0-15,3-2-1 0,1 0-3 16,7-1-3-16,1-1-5 0,5-1-3 16,3-1-8-16,4-3-9 0,5-2-12 15,5-1-9-15,1-2-7 0,5-3-9 16,4-4-7-16,1-1 5 0,0 0 8 16,0 0 13-16,-3-1 20 0,0-1 28 0,-3 5 31 15,-4 2 24-15,-2 1 13 0,-4 1 8 16,-5 2 3-16,-4 3-6 0,-6-1-17 15,-3 3-16-15,-6 2-10 0,-3 0-9 16,-5 1-6-16,0-1-4 0,-2 1-1 16,-2-1-2-16,4 0-2 0,2 0-3 15,6-1-8-15,4 2-9 0,9 1-5 16,11 1-122-16,12 0-115 0,9-2-292 0</inkml:trace>
  <inkml:trace contextRef="#ctx0" brushRef="#br0" timeOffset="65198.34">29810 14219 443 0,'0'1'115'16,"0"1"4"-16,2-1-27 0,1-1-52 16,3-1-12-16,3-1-3 0,3 1-2 15,3-2-4-15,4-2-3 0,2-3-6 16,1-2-3-16,2 1-3 0,-3-5-1 15,-2-1-1-15,-1-1 0 0,-3-2 0 16,-2-2-1-16,-3-2 1 0,-4-1 0 16,-3-2-1-16,-1 1 0 0,-5-2 1 15,0 1-1-15,-5 2 0 0,0 3 1 0,-2 3 0 16,-1 5 0-16,-2 4 1 0,0 6 0 16,-2 5 1-16,0 4 0 0,2 5 0 15,-2 4 0-15,3 4 1 0,-1 3 1 16,4 4 1-16,1 1 0 0,2 5 0 15,1 2 1-15,1 3 0 0,3 5 1 16,1 3-2-16,1 3 0 0,1 5 0 16,1-1-2-16,-1 0 0 0,0-3-1 0,-1-5-2 15,-2-2 1-15,-1-8-3 0,-2-6-9 16,-1-5-7-16,-1-5-9 0,0-4-9 16,0-4-17-16,-2-5-106 0,2-3-110 15,0-2-259-15</inkml:trace>
  <inkml:trace contextRef="#ctx0" brushRef="#br0" timeOffset="65370.37">29982 14525 588 0,'0'-9'134'0,"-5"-1"2"16,-3 4-95-16,-5-1-18 0,-5 1-5 16,-7 0-3-16,-6 0-5 0,-8 1-3 15,-3-1-1-15,-4 0-1 0,-5-2 0 16,3 2-3-16,6 0-5 0,6 0-9 15,9-1 6-15,7-2-136 0,14-2-118 16,13-3-306-16</inkml:trace>
  <inkml:trace contextRef="#ctx0" brushRef="#br0" timeOffset="65613.81">30367 13836 435 0,'7'-5'112'16,"-1"4"3"-16,-2-2-13 0,0 2-76 15,-2 0-7-15,-1 1 2 0,1-2 2 16,-4 2-1-16,-2-2-3 0,-5 2-4 16,-3-3-2-16,-4 0-3 0,-5 0-5 15,-8 2-3-15,0-1-2 0,-4 0-2 0,0 0-7 16,2 2-11-16,3-1-28 0,5-2-87 15,10 1-103-15,7-2-248 0</inkml:trace>
  <inkml:trace contextRef="#ctx0" brushRef="#br0" timeOffset="65822.2">30614 13518 572 0,'4'-8'134'0,"-3"2"4"0,0 1-89 15,-1 2-20-15,-1 5-8 0,2-2-4 16,-3 7-4-16,-1 4-4 0,0 5-3 16,-4 4-1-16,0 3 0 0,-2 5 1 15,0 7 0-15,1-1 0 0,3 3-1 16,3 0-1-16,6 2-4 0,2 2-10 16,2-1-7-16,2-3-130 0,1-1-121 0,-3-4-314 15</inkml:trace>
  <inkml:trace contextRef="#ctx0" brushRef="#br0" timeOffset="66257.86">30898 14138 553 0,'5'-15'132'0,"-3"1"5"0,0 0-83 16,-4 4-18-16,0 2-7 0,-4 3-7 15,-3 3-5-15,-2 7-4 0,-2 3-4 16,-2 7-2-16,-1 4 0 0,0 7-1 16,1 7 1-16,4 7 0 0,4 6-1 0,3 7 0 15,4 2-2-15,5 3-1 0,2-4 0 16,4-2-1-16,3-4-1 0,2-5 1 15,2-7-8-15,1-4-8 0,-1-7-10 16,3-4 52-16,-1-8-180 0,1-5-128 16,-4-4-334-16</inkml:trace>
  <inkml:trace contextRef="#ctx0" brushRef="#br0" timeOffset="67284.2">31038 14320 404 0,'1'-15'122'0,"1"-2"6"0,0-3 3 15,2 4-77-15,-1 3-12 0,4-1-5 16,0 2-6-16,3 2-7 0,1 3-6 0,0 2-5 15,7 1-4-15,2 3-3 0,0 4-4 16,2 1 0-16,1 8-1 0,1 2-1 16,-2 5 0-16,-6 2 1 0,-2 6-1 15,-1 5 0-15,-7 0 0 0,-2 0 1 16,-6-2-1-16,-1 0 0 0,-3-3 0 16,-4-4 1-16,-3-4-1 0,2-5 1 15,0 0 0-15,1-5 1 0,3-3 0 16,0-3 1-16,4-1 1 0,2-5 0 0,0-2-1 15,3-3 1-15,2-5-1 0,3-3 0 16,4-5-2-16,0-4 0 0,3-4-1 16,1-3 1-16,-1 0 0 0,0 0-1 15,-3 2 1-15,-2 1-1 0,-3 7 1 16,-1 4 0-16,-2 6 1 0,0 2 0 16,-2 5-1-16,-1 4 0 0,0 4-1 15,1 3 0-15,2 5-1 0,0 5 0 0,2 5 0 16,2 8 0-16,1 1 1 0,4 5 0 15,1 0 0-15,0 1 0 0,0-4 1 16,4 0-1-16,-1-4-4 0,1-4-7 16,-1-5-9-16,0-5-6 0,-1-6-33 15,1-4-94-15,-3-8-113 0,1-4-261 16</inkml:trace>
  <inkml:trace contextRef="#ctx0" brushRef="#br0" timeOffset="67495.2">31696 14139 555 0,'0'-7'128'0,"0"3"-1"0,2 3-75 16,0 4-26-16,1 4-10 0,3 5-1 15,2 4-1-15,0 8 4 0,2 6 2 16,0 10 1-16,1 5-1 0,-2 6-1 0,-4 3-4 16,-3 0-2-16,-2 0-2 0,-6-5-1 15,-5-6-3-15,-9-4-2 0,-6-2 0 16,-5-5 0-16,-6-2-5 0,-4-2-12 15,-4-1-13-15,-5-4-132 0,0-2-131 16,-5-7-331-16</inkml:trace>
  <inkml:trace contextRef="#ctx0" brushRef="#br0" timeOffset="71375.25">13754 13566 170 0,'10'-19'45'0,"1"-3"2"0,0-2-22 15,1 2-4-15,2-2-2 0,1-2-2 16,-1 0-1-16,1 1-2 0,0 2 0 0,0 0-2 16,-3-3-1-16,0 2-2 0,2 5-2 15,-1 0-3-15,1 0-1 0,-1 3-1 16,2 0-1-16,0 3-1 0,1 2 0 16,0 0 0-16,2 1 1 0,1 1-1 15,0 0 0-15,2-1 0 0,1 1 0 16,1 0 0-16,0-1 0 0,0 0 0 0,2-1-1 15,-2 0 1-15,3 0 0 0,0 0 0 16,1 1-1-16,-1 2 1 0,-2 2 0 16,2 1 0-16,0 4 0 0,-1 0 0 15,-3 1 0-15,0 1 1 0,-1 0-1 16,1 3 0-16,-4 0 0 0,1 1 0 16,-1 1 0-16,-1 1 0 0,1 1 1 15,-2 0 0-15,0 1 0 0,0 1 1 16,0 0 0-16,-2-2 1 0,2 2-1 0,0 1 1 15,0 0 0-15,-1 0-1 0,1 0 0 16,1 2 0-16,2 0 0 0,-2 1 0 16,4 0-1-16,-2 4 1 0,1-1-1 15,1 1 0-15,-3 1 0 0,1 0 0 16,-3 2 0-16,-1 1-1 0,-2-1 1 16,1 0 0-16,-4 0-1 0,-1 0 0 15,0 1 1-15,-2 0 0 0,1-1 1 16,-3 1 1-16,0-1 1 0,-2 1 0 0,0 2 1 15,0-2 0-15,0 0-1 0,1 1-1 16,0 2-1-16,1 3-3 0,0 0-1 16,1-1-3-16,1 3-1 0,-1 2-2 15,-3 0-4-15,1 0-4 0,-3-3-4 16,-1 2 0-16,-3 0-1 0,-2-3 2 16,-3-2 1-16,-1-4 3 0,-1-1 6 0,-3-3 5 15,0 0 3-15,-1-2 2 16,0 1 1-16,-2-1 0 0,-2 1 0 0,0 0-1 15,-4 0-4-15,-4 2-18 0,-3-1-27 16,0 1-40-16,-2-3-91 0</inkml:trace>
  <inkml:trace contextRef="#ctx0" brushRef="#br0" timeOffset="71545.02">14015 14254 317 0,'-48'-31'78'0,"2"-2"3"16,2-2-46-16,4-2-12 0,0-2-8 16,8-5-4-16,6-3-5 0,8-3-8 15,6-7-13-15,4-2-30 0,6-1-36 16,6-2-61-16,4-5-138 0</inkml:trace>
  <inkml:trace contextRef="#ctx0" brushRef="#br0" timeOffset="74440.33">29787 13448 284 0,'-2'-5'61'0,"4"2"1"0,0-1-41 15,3-1-10-15,2 1-4 0,2-2 1 16,2 1 4-16,3-2 5 0,2 1 1 0,1-2 0 16,2 2-2-16,2 0-3 0,1 1-3 15,3 2-3-15,1 1-3 0,6 2-1 16,5 3-1-16,6 3 0 0,6 1-1 16,3 2 0-16,3 2 0 0,3 1 1 15,-1-1-1-15,1 0 0 0,1-2 0 16,6 1 0-16,4-2-1 0,0 1 0 15,2-2 0-15,2 2 0 0,2-3 0 0,-3 3 0 16,3-1 0-16,-2 1 0 0,0 1 1 16,-3-2-1-16,-2 2 0 0,-2 0 0 15,-4-1 0-15,0-2 1 0,1 2-1 16,-1-1 0-16,0 1 0 0,-2 1 0 16,0-2 0-16,-4 1 0 0,-11-2 1 15,-9 0-2-15,-6-3 1 0,-3 0 0 16,-4-3-1-16,-5 2 1 0,-2-1 1 0,-2 0 4 15,-2 0 3-15,0 2 3 0,-2-1 2 16,0 2 2-16,-3 3 1 0,1 1 1 16,0 5-3-16,2 4-2 0,2 6-2 15,2 4 0-15,3 4-2 0,-1 6-1 16,0 5-2-16,-1 3-1 0,-2 0-1 16,-3 2-1-16,-1 3 1 0,-6 2-1 15,1 4 0-15,-1 2 0 0,-2 2-1 16,0-1 1-16,0 0-1 0,0-2-1 15,1-5 0-15,-1-6 1 0,0-6-1 0,-1-1 0 16,0 0 1-16,-2-3-1 0,-1 3 0 16,-2-1 1-16,0 1 0 0,-1 0 1 15,-1-1 0-15,0-2 0 0,-1-1 1 16,0-6 0-16,0-1-1 0,2-3 0 16,1-6-1-16,0-1-1 0,1-4-1 15,0-4-3-15,-3-3-1 0,-2-2-3 0,-5-1-5 16,-6-2-3-16,-5-2 0 0,-5-1 1 15,-2 0 2-15,-4-2 1 0,-2-2 4 16,-3 0 5-16,-5-1 4 0,-4 0 1 16,-14 2 0-16,-5-1 1 0,-4 2 0 15,-4-3-1-15,-8 1 1 0,-8 0 1 16,-3-1 0-16,3 2 1 0,-1-4 4 16,-7-1 6-16,-7 0 2 0,0 2 3 15,8 1 0-15,4-1 0 0,1 0-1 16,-2 2-4-16,-1 3-6 0,9 0-3 0,11 1-3 15,0 0-2-15,4 0 0 0,6 0 0 16,4-1-1-16,10-2 1 0,-3 0 0 16,0-2-1-16,3-1 1 0,5-1-1 15,7-1 1-15,8-2 0 0,7-1 0 16,10 0 0-16,6-3-1 0,5 1 1 0,1-3 0 16,0-3 0-16,1-2-1 0,0-2 1 15,-2-5-1-15,0-3 1 0,-3-3-1 16,1-1 1-16,-3 0 0 0,-2 0 1 15,0-2-1-15,-2-1 1 0,0-2 0 16,1-5-1-16,-1-5 1 0,4-9-1 16,2-5-1-16,3-5 1 0,6-5-1 15,4-7 0-15,3-7 0 0,4-6-2 16,0 1-3-16,2-4-11 0,0-4-27 0,-3 1-83 16,-1 10-97-16,-3 13-239 15</inkml:trace>
  <inkml:trace contextRef="#ctx0" brushRef="#br0" timeOffset="78923.22">23428 15198 383 0,'0'-1'102'0,"0"-2"4"16,0 2-51-16,0 1-10 0,0-1-11 16,0 1-9-16,0 0-7 0,-2 1-6 0,2 0-4 15,-2 3-2-15,-2 1-1 0,-1 2-1 16,-3 3 1-16,-1 1-1 0,-3 3 1 15,-3 0-1-15,0 1-1 0,-1-3 0 16,0 1-1-16,-1-5 1 0,-2-1 0 16,-2-3 2-16,0-2 1 0,-3-2 0 15,-4-2 1-15,-3 0 0 0,-6-2-1 16,-2-1 0-16,-5 2-2 0,1-3-1 0,0-1 0 16,5 0-1-16,1-2 0 0,6 0 0 15,3-4 0-15,2 1 0 0,1 0 0 16,-4-1 0-16,-4 4 1 0,-9 0 1 15,-4 4-1-15,-3 4 1 0,-2 3-1 16,-1 4 0-16,-1 4 0 0,6 1-1 16,7 5-1-16,3 0 0 0,5 4-1 15,2-2 1-15,5 3-1 0,6 1-1 16,1 1 2-16,2 0-1 0,2-1 0 0,3-4 0 16,4 2 1-16,-1-4-1 0,2-2 0 15,0-3 1-15,0-4-1 0,0 0 0 16,-3 0-1-16,-1-4 1 0,-6-3 0 15,-3-2-1-15,-6-2 1 0,1 3 0 16,-5-6 0-16,-1-1-1 0,-4-2 1 16,1 2 0-16,-1-3-1 0,-4 0 0 0,-12-4-1 15,-6-1-1-15,-8 0 1 0,-4-1-1 16,-5-1 1-16,-5 1 0 0,-6-1 1 16,0 2 1-16,-4 4 1 0,5 0 1 15,-7 4 0-15,1-3 1 0,-3 3 1 16,-5 6 1-16,2 4-1 0,3-3-1 15,-6-2 0-15,-4 4 1 0,-8 4-1 16,3 1 0-16,5-6 0 0,2-6-1 16,-1 1 1-16,5 0-1 0,7 0 0 0,17-4-1 15,9 1-7-15,11 3 110 0,11 0-242 16,10 1-131-16,9-4-383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559" units="cm"/>
          <inkml:channel name="Y" type="integer" max="1549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999.96375" units="1/cm"/>
          <inkml:channelProperty channel="Y" name="resolution" value="1000.2582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0T10:59:12.8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15415 11759 402 0,'-5'-1'96'0,"-1"1"5"0,2-1-41 15,2 1-25-15,1 0-5 0,1 0 2 0,0 0 2 16,0 0 0-16,0 0-1 0,-1 0-5 15,2 0-6-15,-1 1-5 0,0-2-4 16,0 1-3-16,0 0-3 0,1 0-4 16,3 1-2-16,2-1-2 0,4 0 1 15,4 0 0-15,5-1 0 0,3-2 0 16,3 1 0-16,-2-2 1 0,0-1-1 16,-2 1 1-16,-4 1-1 0,-4 0 0 0,-3 2 0 15,-4 0 0-15,-3 0 1 0,-1 1-1 16,-1 0 1-16,-1 0 0 0,-1 1 0 15,-2 1-1-15,1 4 1 0,-2 2 0 16,-2 0 0-16,-2 2-1 0,-1 4 1 16,-2 0 0-16,1 4 0 0,-1-1 0 15,0 0 1-15,-2 3-1 0,0-2 2 16,-2-1 0-16,-1 1 0 0,-1-5 1 16,0-1-1-16,2-2 0 0,1 0-1 0,7-3 0 15,1 1-2-15,2-3 0 0,4 3 0 16,1-1 0-16,4-1-1 0,3 1 1 15,0 0 0-15,5 0 0 0,3 0-1 16,3-6 1-16,1 4 0 0,1-4 1 16,0-3-1-16,2 2 0 0,-1-1 1 15,-3-2-1-15,-2 1 1 0,-4-1 0 0,0 0 0 16,-4 3-2-16,-2-2-2 0,-4 1-6 16,2 1-5-16,-2 0-8 0,0 1-13 15,0 2-108-15,-2-1-109 0,3 3-267 16</inkml:trace>
  <inkml:trace contextRef="#ctx0" brushRef="#br0" timeOffset="279.1">15877 11990 482 0,'4'-1'118'0,"-3"1"4"16,1 0-57-16,-2-1-30 0,0 2-8 16,0 0-1-16,0 3 0 0,0 3 0 0,-2 3-1 15,1 2-2-15,-1 3-2 0,-2 4-1 16,-1 0-2-16,0 3-3 0,-1 0-5 16,0 1-3-16,1-2-2 0,0 1-1 15,1-1-1-15,2-2-5 0,-1-2-12 16,1-3 4-16,0-3-144 0,2-2-128 15,1-4-333-15</inkml:trace>
  <inkml:trace contextRef="#ctx0" brushRef="#br0" timeOffset="1604.96">7563 3846 557 0,'-7'-3'125'15,"6"2"1"-15,-1 0-90 0,2 1-17 16,1-1-7-16,0 1-4 0,2-1-1 15,2-1-2-15,2 1 1 0,3 0 0 16,3-2 0-16,3 2-1 0,3 0 0 16,0 0-1-16,0-1-2 0,2 2 0 15,0 2-1-15,-3-2 0 0,0 1 0 0,-3 0 0 16,-1 2 0-16,-3 0 0 0,-3 0 0 16,-3 0-1-16,0 2 1 0,-5 3 0 15,2-5 1-15,-2 2 0 0,-4-1 1 16,-1 3 2-16,0 3 1 0,-4 0 0 15,-3 0 0-15,-1 3 0 0,-2 2 0 16,3 1-1-16,-6-2-1 0,0-1 0 0,1 1 0 16,1-2 0-16,0-1 0 0,0 0-1 15,3-2 1-15,1-1-2 0,5-1 1 16,1-4-1-16,2 2-1 0,1-1-1 16,3 0 0-16,0-1 0 0,2 1-1 15,1 1 0-15,1 0 0 0,2 0 1 16,2 1-1-16,0 0 1 0,3-1 1 15,2 0-1-15,0 0 1 0,1 0 0 16,0-2 1-16,2 1-1 0,2-2 0 16,-1 2 0-16,0-3 0 0,1 2 0 15,1-1 0-15,1 0-3 0,-2-1-3 16,-1 0-6-16,-1-1-7 0,-2 0 8 0,-5-4-138 16,-1 3-118-16,-4 0-302 0</inkml:trace>
  <inkml:trace contextRef="#ctx0" brushRef="#br0" timeOffset="2189.1">8025 4301 517 0,'5'-5'116'0,"-2"1"4"0,2 1-79 15,-1 0-17-15,3-2-6 0,0 3 1 16,0-1-1-16,0 2-3 0,1 0-1 16,-2 2-2-16,1 0-3 0,-1 2-2 15,2 2-2-15,-3 1-1 0,0 1 0 16,-1 1-2-16,1 0 0 0,-1 2-1 0,-1 1 0 15,-1 1 1-15,-2 1-1 0,1-1 0 16,-2 0-1-16,0-1 1 0,-3 0-1 16,-1-2 2-16,-1-2-1 0,-1-1 2 15,-3-1 2-15,1 0 3 0,1-1 1 16,1 0 1-16,0-4 0 0,3 2-2 16,2-2-2-16,2 1-2 0,1 1-3 15,2-2-1-15,2 1-1 0,6 1 0 16,0-2 1-16,5 0 0 0,2-1 1 0,3 0 0 15,2-3 0-15,3 0 0 0,-1 1-2 16,-1-2-4-16,0 1-9 0,-1-2 120 16,-1-3-252-16,-3 1-138 0,-3-1-394 15</inkml:trace>
  <inkml:trace contextRef="#ctx0" brushRef="#br0" timeOffset="6876.71">25028 11798 485 0,'2'-7'117'0,"4"0"2"16,1-3-70-16,2-1-14 0,2 1-9 15,4 0-5-15,2 0-4 0,4-1-1 16,-2 3-1-16,0 0-2 0,-1 4-2 16,2 2-1-16,-3 3-3 0,-2 3-1 15,-4 5-1-15,0 2-1 0,-2 3-1 16,-1 4-1-16,-3 1 1 0,-1 5-2 16,-3 0 2-16,-2 2-1 0,-3 0-1 15,-1-2 1-15,-2 0-1 0,0-2 0 0,-2-4 0 16,2-3 0-16,0-3 0 0,1-3 0 15,1-2 0-15,2-3 1 0,0-1 0 16,1-3 1-16,-1-4 0 0,1-1 0 16,2-2-1-16,1-5 0 0,3-2-1 15,3-1 0-15,2-5-1 0,2-3 0 16,2-2 0-16,2 2-1 0,2 0 1 0,-1 2 0 16,-2-3-1-16,1 7 1 0,-3 4 0 15,-1 3 0-15,-4 1 0 0,-2 3 0 16,-1 2 1-16,-3 2-1 0,-1 1 1 15,0 2-1-15,-2 1 4 0,-1 4 5 16,-2 4 3-16,0 5 1 0,-2 4 2 16,0 5 1-16,-1 2 0 0,2 2-3 15,2 0-5-15,3 2-3 0,4-2-2 16,3-2-1-16,1-3-1 0,4-2-2 0,2-3-5 16,0-5-10-16,4-3-9 0,5-3-17 15,4-4-118-15,6-3-124 0,3 0-297 16</inkml:trace>
  <inkml:trace contextRef="#ctx0" brushRef="#br0" timeOffset="7409.65">25630 12109 647 0,'1'-4'133'0,"-2"-1"6"16,1 2-89-16,0 1-88 0,1 0 68 15,-1 4 0-15,0 1-1 0,0 4 1 16,-3 4 1-16,1 3-5 0,-3 7-6 16,-10 5 7-16,1 4-4 0,-5 0-6 15,-1 2-5-15,0 1-7 0,1-3-3 16,2-3-4-16,12-5-24 0,5-2-12 15,14-7-136-15,9-7-140 0,8-7-344 16</inkml:trace>
  <inkml:trace contextRef="#ctx0" brushRef="#br0" timeOffset="8550.91">16945 3579 545 0,'-4'-15'122'0,"2"-3"2"16,6 3-89-16,6-1-13 0,-2-1-4 15,3-3-1-15,1 2 0 0,2-1-2 16,0 3-1-16,-1-1 0 0,-1 5-1 0,3 1-2 16,-2 6-2-16,2 2-1 0,-2 6-2 15,3 4-1-15,2 6-1 0,-2 3-1 16,0 4-1-16,-3 3 0 0,-1 1-1 15,-2 3 1-15,-2 0-1 0,-2 0 0 16,-5 0 1-16,0 0-1 0,-3-1 0 16,-1-2 0-16,-2-5 0 0,0-5 0 15,-1-2 1-15,0-2 0 0,0-9-1 0,1 2 1 16,0-3-2-16,2-4 0 0,0 0-1 16,2-7 0-16,2-5-1 0,3 0 1 15,2-5-1-15,1-3 2 0,4-2 0 16,0 0 0-16,0 0 0 0,2 2 0 15,-3 0 0-15,-3 1 0 0,0 3 1 16,-2 1 0-16,-1 3 0 0,-2 2 1 16,0 4-1-16,0 3 2 0,-2 2-1 0,1 3 1 15,-1 2-1-15,0 0-1 0,0 3 0 16,-1 6 1-16,1 4 0 0,-1 6 2 16,1 3 0-16,-1 6 1 0,-1 5 1 15,4 2 0-15,-1 2 0 0,4-3-2 16,5-3-2-16,2-3-1 0,4-1 0 15,6-5-5-15,4-2-9 0,3-4-8 16,3-5-14-16,2-4-120 0,-1-5-121 16,-3-5-298-16</inkml:trace>
  <inkml:trace contextRef="#ctx0" brushRef="#br0" timeOffset="8969.48">17562 3728 546 0,'-1'-3'126'16,"1"-2"4"-16,0-2-82 0,1 0-16 15,1-3-6-15,2 1-3 0,1-1-1 16,2 1-2-16,-1-1-2 0,4 2-3 15,0 2-3-15,0 4-3 0,1-1-3 16,0 3-2-16,1 2-2 0,1 1 0 0,0 5-1 16,0 0 0-16,-1 3 0 0,-2 0 0 15,-3 2 1-15,-1-1-1 0,-3 1 1 16,-6 2 0-16,-3 0 1 0,-3 1-1 16,-2 1 1-16,-5-1 0 0,-1 0 0 15,0-1 1-15,2-4 0 0,0 0 1 16,2-4-1-16,6 0 1 0,0-3-1 0,4 0-1 15,1-1-1-15,2-1-1 0,5 1-1 16,4-2-1-16,3 0 1 0,8 0-1 16,3-2 2-16,7-3-1 0,2-1-3 15,3-2-8-15,0-2-11 0,-2 1 51 16,-3-1-187-16,-5 1-132 0,-4 1-351 16</inkml:trace>
  <inkml:trace contextRef="#ctx0" brushRef="#br0" timeOffset="14816.9">14460 13439 337 0,'2'-7'77'15,"1"1"1"-15,3 1-39 0,1 3-28 16,6-2-5-16,0 2 0 0,4-2 4 15,4 0 4-15,4 1 5 0,4-2 3 16,5-1 4-16,5-1 2 0,8 0 1 16,5 0-3-16,5-1-2 0,3 1-4 0,5 4-4 15,-2 0-4-15,-1 3-4 0,-2 0-3 16,0 2-2-16,-1 2-1 0,4 0 0 16,0-3-2-16,4 0 2 0,2 2 0 15,6-3 0-15,2 0 1 0,6-2 0 16,0 0 1-16,2-1 0 0,5 1-1 15,6-3 0-15,4 4-1 0,-1-3 0 16,-1 3 0-16,0 1 0 0,1 2-1 16,1 2 1-16,-2 2-1 0,-4 0 0 0,-5 3 0 15,1 0 0-15,-1-2-1 0,0 0 1 16,-1-1 0-16,-5-1 0 0,-2-1-1 16,-1-2 1-16,-2-2-1 0,-2-1 0 15,-6 0 0-15,-1-4 0 0,-4 0 0 16,-6-1-1-16,-4-1 1 0,-5 2-1 15,-9 0 1-15,-9-1-1 0,-7 2 1 16,-5 0 0-16,-8 3 0 0,-2 2-1 16,-4-1 0-16,-1 3 1 0,-3 0-1 0,0 5 0 15,-1 2 0-15,0 3 1 0,-1 4-1 16,1 4 1-16,-1 5 0 0,0 4 1 16,1 0-1-16,2 4 1 0,1 1-1 15,2 1 1-15,1 3-1 0,4-1 1 16,1 4 0-16,2 4-1 0,1 3 1 15,3 4 0-15,2 2 0 0,-2 2-1 0,-2 5 1 16,4 2 0-16,-2 6-1 0,0 4 1 16,-4 2-1-16,2 1 1 0,-1-2-1 15,1 0 1-15,-4-4-1 0,-1-5 1 16,1-4-1-16,-3-5 1 0,-1-4 0 16,-2-3-1-16,-2-9 1 0,-1-5-1 15,-2-8 1-15,-1-7-1 0,-2-7 1 16,1-3 0-16,-4-5 1 0,-2-1-1 15,-3-3 0-15,-3 0 1 0,-3 0-1 16,-5 0 0-16,-7 0 0 0,-4-1 0 0,-1 4 0 16,-4-3-1-16,-2 1 1 0,-4 0-1 15,-4 1 1-15,-3-1-1 0,-4 0 0 16,-13-3 0-16,-2 5 1 0,-4-2-1 16,-9 0 0-16,-6 0 0 0,-9-1 0 15,-5 1 1-15,-3-2-1 0,-8-1 0 16,-14 1 0-16,-2 0 0 0,-2-1 1 0,-4 2-1 15,-9-1 0-15,-3 1 0 0,-3 1 0 16,-1-1 0-16,-3-2 0 0,-7 1 0 16,2 1 1-16,2-5-1 0,3 0 0 15,1-4 3-15,7-1 3 0,7-2 4 16,12-1 2-16,9-3 2 0,9 0 1 16,5 1 1-16,16 1-3 0,13 0-4 15,6 2-2-15,10 1-3 0,11 2-2 16,8 3-1-16,8 1 0 0,5 0-1 0,4 2 1 15,5 1-1-15,4 0 1 0,5 1-1 16,1-1 0-16,5 0 0 0,1 1-1 16,2-1 0-16,2-1 0 0,-1 0 0 15,4-5 1-15,2-8 0 0,3-10 0 16,5-8 1-16,1-14 0 0,2-10-1 16,1-15 1-16,-3-15-2 0,-2-11 1 15,1-8 0-15,-4-15 0 0,-1-6 0 16,-1-7 0-16,-1 4-1 0,0 9 1 0,-8 10 0 15,-5 11 0-15,-2 17 0 0,0 16 0 16,-4 15-4-16,1 12-7 0,5 9-9 16,8 16-9-16,4 6-115 0,9 11-114 15,7 4-280-15</inkml:trace>
  <inkml:trace contextRef="#ctx0" brushRef="#br0" timeOffset="38830.81">11196 8873 334 0,'0'2'94'0,"1"-4"5"0,-2 4-37 16,1-4-10-16,0 2-10 0,0 0-6 15,-2 0-7-15,1 0-5 0,-1 0-3 16,-1-1-4-16,-2 2-4 0,-1-2-2 15,-1 1-1-15,-3 0-3 0,-2 1 1 16,-3 1 0-16,-2-2-1 0,-3 1-1 0,-2 0-1 16,-4 0-1-16,-1-1 0 0,-1 2-2 15,-2-1 0-15,-2-1 0 0,0 0-1 16,-1 1 0-16,2-1 0 0,-2 1 0 16,1-2 0-16,0 0 0 0,3 0 1 15,2-1 1-15,1 1 1 0,1-1 0 16,2 0 1-16,2 1 0 0,-1-1-1 15,-1 2 0-15,-2-3-1 0,0 2-1 0,1 0 0 16,-2 0-1-16,-1 1 0 0,1-2-1 16,0 1 1-16,-1 0-1 0,-1 1 1 15,0 1-1-15,-1-1 0 0,2 0 0 16,-1 1 0-16,2 2 1 0,2-2-1 16,-1 1 0-16,2-2 0 0,-1 2 0 15,2-1 1-15,-2-1-1 0,0 0 0 16,0-1 0-16,0 1 0 0,0 0 0 0,-1 1 1 15,1 0-1-15,0 0 0 0,0 3 0 16,-1 0 0-16,0-1 0 0,1 2 0 16,2 1 0-16,-3-1 0 0,2-1 0 15,-1 1 0-15,2-3 0 0,1 3 1 16,2-2-1-16,-1-2 0 0,2 4 0 16,-2 0 0-16,-1-3 0 0,1 3 0 15,-1-1 0-15,2 1 0 0,-1-1 1 16,-2-2-1-16,2 1 0 0,1-1 0 0,-2-3 0 15,-3 0 1-15,0-1-1 16,-5 0 0-16,4-1 0 0,-4 2 0 0,2 0 0 16,2 0 0-16,4-1 0 0,1 0 0 15,3 1 0-15,1 0 1 0,3-2-1 16,1 3 0-16,-1 0 0 0,-1 1 0 16,1-1 0-16,-2 3 0 0,0-2 0 15,0-1 0-15,-1 0 0 0,0 0 0 0,2-1 1 16,-1 0-1-16,-1-2 0 0,0 2 0 15,0-2 0-15,1 2 0 0,2-1 0 16,-1-1 0-16,1 1 0 0,2-1 0 16,-1 2 0-16,1 0 0 0,0-2 0 15,0 2 0-15,0 1 0 0,-1 0 0 16,1 1 0-16,-1-1 0 0,-1 0 0 16,2 0 1-16,0 0-1 0,1 2 0 0,-1-2 0 15,4-2 0-15,-1 2 0 0,2 0 0 16,1-2 0-16,2 2 0 0,0-1 0 15,1-1 1-15,1 1-1 0,-2 0 1 16,2 0-1-16,0 1 1 0,1-1-1 16,-2-1 0-16,1 1 1 0,1 1-1 15,0 0 1-15,0 0-1 0,0 0 0 16,1-1-1-16,2 1 1 0,1 0-1 16,4-3 1-16,4 2-1 0,6-1 1 0,4-2 0 15,4 2 1-15,3-1 0 0,3 1 0 16,1-1-1-16,2 2 0 0,-2-1 0 15,-1 3 0-15,1-1 0 0,0-1 1 16,-1 1-1-16,0 0 0 0,3 0 0 16,3-2 1-16,2 1-1 0,3 0 0 15,4 0 1-15,1-2-1 0,2 1 0 0,1 0 0 16,-7 2 0-16,3 0-1 0,-3-1 1 16,0 0-1-16,-1-3 0 0,-1 2 1 15,-1-2-1-15,3 0 1 0,-3 1 0 16,-2-1 0-16,-1 0-1 0,-1 1 0 15,-3 0 0-15,1 1-2 0,0-2 1 16,-1 0-1-16,0-1 0 0,0-1 0 16,1 3 1-16,3-3 0 0,-2 1 1 15,-1 2 0-15,1-1 1 0,0 4-1 16,-3 0 1-16,0 0 0 0,-2 3 0 0,-1-1 0 16,1 1 0-16,-1 2 0 0,0 0 0 15,0-2-1-15,3 2 1 0,0-1-1 16,5-3-2-16,2 0 0 0,2 1 0 15,-1-2 0-15,4 1 0 0,-4-1 0 16,-2 1 1-16,-5 4 1 0,-3 0 1 16,-7-1 0-16,-4-2-5 0,-6 2-9 0,-7-2 69 15,-2-4-186-15,-6-3-116 0,-4-3-323 16</inkml:trace>
  <inkml:trace contextRef="#ctx0" brushRef="#br0" timeOffset="41253.5">23548 5599 253 0,'12'0'77'0,"-8"0"5"0,-1 0-16 16,-3 0-15-16,0-1-5 0,1 2-3 15,-2 0-4-15,1-1-6 0,0 0-4 16,-2 2-5-16,1-1-5 0,-1-1-3 15,-2 0-3-15,0 1 0 0,-7 2-1 16,0 0-1-16,-4 0 0 0,1 0-1 16,0 1-1-16,-2 1-1 0,0-1-1 15,4 1-1-15,-3-2-1 0,-1 2 0 0,-3 0-1 16,-2 1 0-16,-2-1 1 0,-2 0-1 16,0 0 1-16,0 0 0 0,2-1 0 15,1-1 0-15,0 2-1 0,2-1 0 16,3 1-1-16,1 0-1 0,1-2-1 15,0 4 1-15,0-4-1 0,-3 1 0 16,-4 0 0-16,-5-2 0 0,-5 2-1 16,-1 0 1-16,-3-1 0 0,2 1 0 15,-2 1-1-15,2-2 1 0,3 1-1 0,2 0 1 16,0-2-1-16,5 1 0 0,2-2 0 16,-1 0 1-16,0 0-1 0,2 1 0 15,0-1 0-15,-2 0 0 0,-4 0 0 16,-1 2 0-16,-1 1 1 0,3-1-1 15,-2 2 0-15,1 1 0 0,1 3 0 16,4-2 0-16,0 3 0 0,-1-1 0 16,1-1 0-16,2 0 0 0,0-1 0 0,1-1 1 15,-2 0-1-15,-1-1 0 0,1 1 0 16,-3-1 0-16,0 2 0 0,-1-1 0 16,3 0 0-16,-1 0 0 0,3 0 0 15,-2 0 1-15,1 0-1 0,1 2 0 16,2-1 0-16,-1 2 0 0,2 1 0 15,-1 1 0-15,0-2 0 0,1 1 1 16,-1 1-1-16,-1-2 0 0,0 0 0 0,0-1 0 16,0 0 0-16,0-2 0 0,-1 1 0 15,1-2 0-15,-2 0 0 0,1-1 0 16,-3-1 0-16,0 0 0 0,0 2 0 16,-1-3 0-16,0 1 0 0,-1-2 0 15,-1 1 0-15,0 2 0 0,3 0 0 16,-1-2-1-16,1 3 1 0,1 1 0 15,-3-1 0-15,6 3 0 0,-1-2 0 0,-1 0-1 16,-1-1 1-16,1 0-1 0,-1-2 0 16,1 3 1-16,-2-1-1 0,-3-1 1 15,-3 1 0-15,-1 0 0 0,0 0 0 16,-1 0 0-16,-1 0 0 0,0 2 0 16,3 0 0-16,1 2 0 0,1 0 0 15,1-1 0-15,1 1 0 0,2-1-1 16,1 1 1-16,0-5 0 0,1 2 0 15,-1-1 0-15,-1 0-1 0,-1 0 1 16,1 1 0-16,-2 0-1 0,2 4 1 0,-2-2 0 16,2 1-1-16,-2-2 0 0,4 2-2 15,-2-3 0-15,-1 0-1 0,2 0 0 16,1 2-1-16,2-3 1 0,0 2 0 16,2-1 1-16,2-1 1 0,2 0 1 15,0-1 0-15,2-3 0 0,0 1 0 16,2 0 1-16,1-2 0 0,1 1-1 0,-1-1 1 15,2 1 0-15,1 0 0 0,2 1 0 16,-1-1 0-16,1-1-1 0,1 1 1 16,1 0 0-16,-2-1 0 0,2-1 0 15,-1 2 0-15,-1-1 0 0,1-1 0 16,-1 1 0-16,1 0 0 0,-1 0 1 16,1 0-1-16,-1 0-1 0,0 0 1 15,-2 0 0-15,0 1 0 0,-1 1 0 0,0-2 0 16,-3 2 0-16,-1-1 0 0,2 0 0 15,-1 1 0-15,-1-4 0 0,2 2 0 16,1 0 0-16,1-1 0 0,3 0 0 16,-2 0 0-16,2 0 0 0,3 2 0 15,-2-2 0-15,2 1 0 0,2 2-1 16,-2-2 1-16,0 0 0 0,0-1 0 16,0 1 0-16,1 0-1 0,-1 0 1 15,-1-4 0-15,4 3 0 0,0-2 0 16,5 0 0-16,-1-1 0 0,4-1 0 0,1 0 0 15,4 0 0-15,3-1 0 0,2-1 0 16,2 1 0-16,7-3 0 0,4-2 0 16,4 0 0-16,5-3 1 0,3 2-1 15,3 1 0-15,0-1 0 0,0 2 0 16,-2 2 0-16,-3 0 0 0,0-2 0 16,1-1 0-16,-3-1 0 0,-1-1 0 0,4 0 1 15,3 1-1-15,-2-2 0 0,2 3 0 16,3 1 0-16,-2 1 0 0,4-3 0 15,-2 0 1-15,1-4-1 0,3 1 0 16,3-1 0-16,1-1 0 0,1-1 0 16,-2-2 0-16,-1 3 0 0,-3-2 1 15,1 1-2-15,-3-1 2 0,-2 3-1 16,3 2 0-16,0 1-1 0,2 2 1 16,0 3 0-16,0 0 0 0,1 1 0 0,4-2-6 15,4-4-124-15,10-3-110 0,4-1-291 16</inkml:trace>
  <inkml:trace contextRef="#ctx0" brushRef="#br0" timeOffset="61819.01">13569 15665 354 0,'3'-5'74'0,"1"4"1"0,3 1-63 16,3 1-6-16,5 2-4 0,1-3-2 16,5 1 1-16,5-1-1 0,3 0 1 15,4-3-1-15,4 1 1 0,4-2 0 16,5 2 1-16,5 1 2 0,3-1 2 0,1 1 3 16,4-1 3-16,4-2 3 0,0-1 2 15,7 3 2-15,2-2-1 0,2 0 1 16,5 1-1-16,1-1-2 0,5 1-2 15,2 2-2-15,-1-1-1 0,0 1-1 16,1-4 0-16,1 2-2 0,0 4 0 16,2-1-1-16,-3 3-1 0,-1-2-1 15,3 2-1-15,0-1-1 0,6 3-1 16,-1 0 0-16,-2 0-1 0,2-3 0 0,8 1 0 16,5 0 0-16,2 3 0 0,-2-2 0 15,3-4 0-15,5 1 0 0,3 1-1 16,-4 0 1-16,-3-3-1 0,-1-2 1 15,6 2-1-15,-5 4 0 0,-6-3 1 16,-5-2-1-16,2 0 0 0,-1 3 0 16,-3 2 1-16,-6-1-1 0,-1-1 0 0,0 1 0 15,5 1 1-15,1 1-1 0,-5 0 0 16,-1 1 0-16,-1-3 0 0,2 0 0 16,-1 1 1-16,-5 2-1 0,-8-1 0 15,-6-1 0-15,-6 1 0 0,-10 0 0 16,-10-1 0-16,-13 1 0 0,-11-3 0 15,-7 0 0-15,-7-1 1 0,-3 0 0 16,-4-1 1-16,-1 0 0 0,-1 0 0 0,0 1 0 16,1-1-1-16,0 3 0 0,2 3 0 15,1 2-1-15,-1 6 0 0,2 3 0 16,1 1 0-16,-3 6 0 0,2 5 0 16,-3 7 0-16,-1 3 0 0,0 6 0 15,-1 3 0-15,-1 6 0 0,-1 3 0 16,0 5 0-16,-1 0 0 0,0 5 0 15,2 5 0-15,2 2 0 0,-2 2 1 16,2 4-1-16,2-2 0 0,0 8 0 16,1 1 0-16,2-1 0 0,-4 1 0 0,2 4 0 15,2 3 0-15,-3 7 1 0,3-9-1 16,-1-2 0-16,0-3 0 0,0-5 0 16,-2-3 0-16,3-5 1 0,3-7-1 15,-5-2 0-15,2-6 0 0,0-6 0 16,1-3 1-16,-1-7-1 0,-1-8 0 15,-2-4 0-15,0-7 0 0,-1-3 1 16,-2-3-1-16,1-5 0 0,-3-4 1 0,-1-2 0 16,-3-3 1-16,-3 0-1 0,-2-2 0 15,-4 0 0-15,-5-2 0 0,-5-1 0 16,-1-2-1-16,-4-2 1 0,-4 1-1 16,-2-2 1-16,-7 2-1 0,-4 5 2 15,0 1-1-15,-1 4 1 0,-2 2-1 16,4-1 1-16,-3-1-1 0,0-1 0 15,-3-4 0-15,-10 1 0 0,-5-1 0 16,-4 0-1-16,-7-1 1 0,-9-2 0 0,-8 2-1 16,-4 2 0-16,4-1 0 0,-5-3 1 15,-7-5-1-15,-7 7 0 0,3 6 0 16,6-4 0-16,-3-3 0 0,-8 2 0 16,-1 7 0-16,5 3 1 0,4-5-1 15,-5-3 0-15,-10 13 0 0,2 2 0 16,2-2 0-16,-8-5 0 0,-6-3 0 0,0 4-1 15,-5-1 0-15,1-10-1 0,-1 0 1 16,4 0-1-16,5 0 1 0,-3 0 0 16,-1 0 0-16,10 0 1 0,5 0 0 15,-2 0 0-15,1 0 0 0,9 4 0 16,10-4 0-16,5-1 0 0,5 1 0 16,9 5 0-16,4 0 0 0,10-1 0 15,4-6 0-15,7 2 0 0,5 1 0 16,9-1 0-16,9-3 1 0,6-4-1 0,3-2 1 15,3-4-1-15,0-1 1 0,2-5 0 16,0-3 1-16,1-6 0 0,4-3 2 16,1 0-1-16,5 3 1 0,4-7 0 15,2-4 0-15,5-8-1 0,1-7 0 16,7-8-2-16,2-6 0 0,3-11 0 16,2-10 0-16,2-12 0 0,-1-1-1 15,-2-5 1-15,-5-9-1 0,-1-3 0 16,-3-4 0-16,-2 7 0 0,-3 7 0 0,-5-4 0 15,1 6 0-15,-3 8 0 0,-1 7 0 16,-2 10-1-16,-2 2-4 0,-1 9-9 16,3 8-53-16,-1 1-58 0,3 11-94 15,7 0-222-15</inkml:trace>
  <inkml:trace contextRef="#ctx0" brushRef="#br0" timeOffset="103481.76">8802 8939 201 0,'0'0'52'0,"0"-2"7"15,0 1-15-15,-1 0-14 0,-1 0 0 16,0-2 1-16,-2 1 3 0,1-1-2 16,-2 1-6-16,0-2-3 0,0 2-5 0,-1-1-3 15,1 2-1-15,1 0-3 0,2-1-1 16,0 1-1-16,2 1-1 0,0 0-1 15,2 0-1-15,0 1-1 0,2 1-1 16,1 0 1-16,2-1 0 0,3 4 0 16,2-1 1-16,5 1 0 0,3-1 0 15,5-1-1-15,2 2-1 0,5 0-2 16,2-4 0-16,4 2 0 0,2-3-1 16,4-1 0-16,7-3 0 0,2 0-1 15,1-1 1-15,3 3 0 0,2-2 0 0,-1 3-1 16,-2 2 1-16,-4 3 0 0,3-4 0 15,1 1 0-15,0 4-1 0,1-3 1 16,0 1-1-16,3-2 1 0,-3 3-1 16,-1 0 1-16,-4 0-1 0,1-5 1 15,3 2-1-15,-2 2 1 0,0-3-1 16,-1-1 0-16,0 1 1 0,-2 0-1 16,-3 0 0-16,-6 1 0 0,-4-1 0 0,-2 1 0 15,-4-2 1-15,0 1-1 0,-2-1 0 16,0-1 0-16,2 0 0 0,-1 0 0 15,-1 2 0-15,-1 0 1 0,0 0-1 16,-3 0 0-16,1 1 0 0,-1-1 1 16,0 1-1-16,-2-2 1 0,1 0-1 15,-4-1 1-15,-3 1-1 0,-1 1 0 0,-2 0 0 16,-1 1 0-16,-3-1 0 0,0 3 0 16,-1-2 0-16,-2 1 0 0,1 0 0 15,-3-1 0-15,0 1-1 0,-2 0 1 16,0 0-1-16,-3 0 0 0,0 2 0 15,-1 2 1-15,0 3-1 0,0 1 0 16,-1 2 1-16,1 3 0 0,0 1 0 16,1 1 1-16,1 0 0 0,2 0-1 15,1 2 1-15,0-2-1 0,0 0 1 16,1 2-1-16,-2-1 0 0,1 3 0 0,-3-1 0 16,1-1 0-16,-3 5 1 0,0 0-2 15,-2 1 1-15,0 2 0 0,-1 3 0 16,1 3 0-16,0 2 1 0,-1 1-1 15,-1 1 1-15,2 1 0 0,-2-1 0 16,-2 1 0-16,0-2 1 0,0-4-1 16,-2 1 0-16,1 1 0 0,1 1 0 0,1 2 0 15,2-2 0-15,2 5 0 0,1 1 0 16,3-1-1-16,-1-1 1 0,2-2-1 16,0-3 0-16,-1-3 1 0,1-1-1 15,-3-3 0-15,-1-3 0 0,0 1 0 16,-2 2 0-16,3 2 0 0,-5 1 0 15,2-3 0-15,1 1 1 0,2 5-1 16,0-1 1-16,3-1-1 0,-2-5 1 0,4 2 0 16,2-2-1-16,-5-4 1 0,2 2 0 15,0-1-1-15,-4-1 1 0,-1 3-1 16,-1-1 1-16,-4 2-1 0,4 1 1 16,-4 0-1-16,0 1 0 0,2 2 1 15,0-4-1-15,3 2 1 0,3 2 0 16,0 2-1-16,3-3 1 0,3 1 0 15,-2-3-1-15,2 0 1 0,0-3-1 16,-1-2 1-16,-2-1-1 0,0-2 0 0,-1-1 1 16,0 2-1-16,0 0 0 0,0-1 0 15,-1 1 1-15,1 0-1 0,0 2 0 16,-3-1-1-16,1-1-1 0,-2 0-1 16,-1-1 1-16,-3-2-1 0,1-1 1 15,-1-3 0-15,0-2 0 0,-2-2 2 16,1 0 0-16,2-3 0 0,-1 0 0 15,1-2 0-15,1-2 0 0,-1 0 0 0,1 1 0 16,1-3 1-16,-1 1-1 0,0-1 1 16,-3 0 0-16,-1 0-1 0,-2 0 1 15,-2 1-1-15,-3-1 1 0,-2 3-1 16,-2-1 0-16,-1 1 0 0,-3 0 0 16,-1 1 0-16,-1 1 1 0,-4-1-1 15,-2 1 0-15,-4 0 1 0,-2-3-1 16,-6 2 0-16,-1 1 1 0,-5 0-1 15,1 1 0-15,-2-1 0 0,-2 1 0 0,-3 0 0 16,-1 0 1-16,-3-1-2 0,-6-4-1 16,-5 2-3-16,-3-3 1 0,-2 0-1 15,-2-5 0-15,-1 1 0 0,2-3 1 16,1 1 2-16,0-2 2 0,1 1 0 16,0 1 0-16,4 1 1 0,-1-1 0 0,2 2-1 15,2 0 1-15,-1-1-1 16,1 0 1-16,1 2 0 0,3 1-1 0,2 1 0 15,3 1 0-15,3-1 0 0,8 3 1 16,3 0-1-16,1 1 0 0,4-1 0 16,2 0 0-16,0-1 0 0,2 3 0 15,0 1 0-15,2-1 0 0,0-2 0 16,-2 3 0-16,2-3 0 0,0 1 0 16,1-4 0-16,-1-2 0 0,1 0 0 15,-1-2 0-15,2 0 3 0,3-1 1 16,1-1 2-16,1 1 0 0,5 1 2 0,3 0 1 15,5 0 1-15,2 3 0 0,2-2-2 16,2 3 0-16,3 0-1 0,-1 0-1 16,4 1-1-16,-2 0-1 0,1 0-1 15,-1 0 1-15,0 0 0 0,0 0 3 16,0-2 0-16,-1 0 1 0,-1-3-1 16,0 0 1-16,0-5 0 0,-1 0-1 15,1-4-2-15,-1-4 0 0,2-1 0 0,1-2-1 16,1-5-1-16,3-1-1 0,1-2-1 15,2-2 0-15,1 0 0 0,0-2-1 16,1-8 1-16,-2-3-1 0,1-5 1 16,-2-5-1-16,-1-4 0 0,1-5 1 15,-1-1-1-15,2 2 0 0,0-5 0 16,0-2 0-16,0-2 0 0,-1-1 1 16,-1-3-1-16,0 0 0 0,-1-10 0 0,-1-1 0 15,1-2 0-15,2 0 1 0,3-1-1 16,3-7 0-16,3-4 0 0,1 6 0 15,1 7 0-15,1 2 1 0,1 9-1 16,-3 4 0-16,-5 10 0 0,-2 8 0 16,-6 4 0-16,-3 4 1 0,-2 4-1 15,-2 4 1-15,0 3 0 0,2 6-1 16,1 6-1-16,2 7-8 0,3 4-61 16,2 6-63-16,4 4-102 0,-2 1-245 0</inkml:trace>
  <inkml:trace contextRef="#ctx0" brushRef="#br0" timeOffset="133555.29">23581 14176 555 0,'3'-18'130'15,"-8"7"3"-15,-2 1-82 0,4 6-18 16,2 2-11-16,-2 3-6 0,2 5-1 16,-3 8 1-16,-2 8-2 0,-5 9-1 15,-2 12 0-15,-2 11 2 0,0 5 0 16,1 3-2-16,-1 2-2 0,1-1-1 16,7 1-3-16,2-5 1 0,1 0-2 15,1-2 0-15,-1-3-2 0,3-3 0 16,-1-4-1-16,2-6-1 0,-1-6-3 0,1-9-7 15,-1-5-7-15,1-6-10 0,-1-4-10 16,1-4 29-16,-2-4-155 0,1-5-119 16,1-6-303-16</inkml:trace>
  <inkml:trace contextRef="#ctx0" brushRef="#br0" timeOffset="134923.57">24014 14620 343 0,'4'-11'97'0,"-5"-3"6"0,-8-1-39 16,-3-1-10-16,-1 1-9 0,1 0-4 15,-5 4-6-15,-3 1-4 0,-2 5-2 16,2 4-4-16,0 3-2 0,-3 3-5 15,0 5-2-15,3 2-4 0,6 3-4 16,1 1-2-16,5 5-2 0,2 0-2 0,3 4-1 16,2-3 0-16,2 0 0 0,2 4 0 15,3-5 0-15,2-2-1 0,2-3 0 16,1-2-1-16,2-3-1 0,0-4 0 16,4-6-1-16,0-2 1 0,-1-4 0 15,0-3 1-15,0-5 0 0,-3 0 1 16,-3-3 0-16,-3 0 1 0,-3-3-1 0,-4 1 0 15,2 1 1-15,-1-2-1 0,3 1 0 16,1 1-1-16,0-1 2 0,0 4 0 16,1 1 2-16,-2 5 3 0,-1 2 0 15,-1 1 1-15,-2 1 0 0,0 5-2 16,0 3 1-16,0 3 1 0,-2 4-2 16,0 5 1-16,-1 3 0 0,1 4 1 15,-2 3 0-15,4 1-1 0,0 0-2 0,5 0 0 16,1-1-2-16,3-1-2 15,1-3-7-15,0-4-7 0,6-2-9 0,0-2-5 16,0-8-122-16,2-5-118 0,2-3-285 16</inkml:trace>
  <inkml:trace contextRef="#ctx0" brushRef="#br0" timeOffset="135407.73">24429 14291 403 0,'8'-24'123'16,"-1"3"7"-16,-2 3-16 0,0 3-44 16,-1 5-11-16,0 4-8 0,-2 1-7 15,-1 3-11-15,-1 2-9 0,2 2-8 0,-2 3-6 16,0 7-5-16,0 6-4 0,-2 5-2 15,2 9 1-15,0 7 2 0,2 4 1 16,1 4-1-16,2-1 1 0,4-5-2 16,-2 1 1-16,1-6 0 0,-1-5-1 15,-1-6 1-15,-1-5-1 0,-3-5 0 16,-2-3 0-16,2-5 0 0,-4-4 0 16,0-6 0-16,-3 1-1 0,-1-4-1 0,-4-3-1 15,-1-1 0-15,-2-3-2 0,-2-3-2 16,1 1 1-16,1-5 1 0,0 2 0 15,4 1 1-15,-1 1 1 0,-1 4 0 16,0 3 0-16,-2 4 0 0,1 6 2 16,-3 4 0-16,-3 4 0 0,1 3 1 15,1 4 1-15,1 1 0 0,5 3 0 0,5 1-1 16,9 1 0-16,3-1 1 0,8 0-1 16,3 1 1-16,5-1 0 0,0-4 0 15,0-3-1-15,3-5-3 0,1-4-5 16,-2-3-6-16,-2-7-8 0,-2-2-4 15,-4-4-132-15,-3 2-121 0,-6-1-304 16</inkml:trace>
  <inkml:trace contextRef="#ctx0" brushRef="#br0" timeOffset="135821.96">25155 14709 343 0,'12'2'102'16,"-2"-2"9"-16,-5 0-40 0,0 0-2 15,-5 0-1-15,-2-1-8 0,-7 0-13 16,-6 1-10-16,-8-2-7 0,-8 1-8 15,-7 0-6-15,-3 0-4 0,0 2 0 16,1-2-1-16,3-1-1 0,9 1-1 16,7 1-3-16,8-1-1 0,3 1-4 0,4-1-2 15,6 2-2-15,5 1-2 0,1-3-2 16,9 1-3-16,4 1-3 0,8 1-3 16,10-2-5-16,4 0-3 0,3 0-2 15,5 2 0-15,-7-2 3 0,-3 0 4 16,-8 0 4-16,-12-4 3 0,-15 2 6 15,-13-2 3-15,-12-1 1 0,-16 2 0 16,-7-1 1-16,-7 0-1 0,0 3 2 16,1 0 1-16,9 2 26 0,4 0-142 0,15 3-102 15,8 0-283-15</inkml:trace>
  <inkml:trace contextRef="#ctx0" brushRef="#br0" timeOffset="136422.99">25592 14257 575 0,'8'-30'140'0,"-9"1"5"0,0 10-82 16,-2 6-17-16,1 5-15 0,1 3-9 15,1 2-8-15,0 7-5 0,2 6-3 0,1 5-5 16,1 8-1-16,3 5 0 0,2 12 1 15,2 8 3-15,2 1-1 0,0 4-1 16,2-3 0-16,-1-3 0 0,-2 0 0 16,-4-12-1-16,0-4 1 0,-3-10-1 15,-2-3 0-15,-1-4 0 0,-1-6 1 16,-2-4 0-16,-1-4 0 0,0-4 0 16,1 1 0-16,0-8 0 0,1-3 0 15,2-2-1-15,2-2-1 0,3-3 0 0,3 1-1 16,2 0 0-16,2 4 0 0,2 4-1 15,0 4 1-15,1 3-1 0,0 7 0 16,0 5 0-16,2 7 0 0,-2 2 0 16,-2 5 0-16,-1 1 1 0,-2 4-1 15,-4-2 2-15,-3 5-1 0,-5-2 0 16,-2 0 1-16,-5-3-1 0,-2 1 0 16,-5-3 1-16,-4-1 0 0,-3-7 1 15,-5-5 0-15,-5-4 0 0,-8-5 0 16,-2-7 0-16,-7-5-1 0,0-6-3 0,4-1-4 15,5-3-8-15,11 1-10 0,15-3 42 16,16 3-170-16,21 4-125 0,13 1-326 16</inkml:trace>
  <inkml:trace contextRef="#ctx0" brushRef="#br0" timeOffset="136800.76">26433 14580 580 0,'-10'-16'141'16,"2"2"6"-16,-1 0-83 0,-5 5-23 15,-3 1-9-15,-3 5-5 0,-4 4-3 0,-1 5-5 16,-7 3-3-16,-2 4-3 0,4 4-1 16,1 2-2-16,5 4-2 0,8 0-2 15,8 2-3-15,11 1-1 0,11 1 0 16,4 0 0-16,10-2 0 0,6-2-2 15,6-5-7-15,5-5-9 0,-2-8-11 16,5-7-11-16,2-5-127 0,-1-7-129 16,-5 0-309-16</inkml:trace>
  <inkml:trace contextRef="#ctx0" brushRef="#br0" timeOffset="137233.84">26922 14130 609 0,'-3'-8'137'16,"1"2"-1"-16,1 6-94 0,1 2-22 15,0 6-6-15,0 5 1 0,1 9 2 16,-1 9 3-16,1 11 3 0,-1 10 2 15,0 13-2-15,1 2-3 0,-5 1-4 16,2 6-5-16,-1-2-3 0,-2-2-2 16,-1-3-2-16,-1-4-1 0,0-3 0 0,5 0-1 15,-3-10-5-15,1-3-5 0,1-9-8 16,2-6-7-16,0-6-9 0,1-7-11 16,-1-7-122-16,0-5-120 0,-2-3-293 15</inkml:trace>
  <inkml:trace contextRef="#ctx0" brushRef="#br0" timeOffset="139487.03">26945 15601 313 0,'-11'-3'73'0,"0"3"4"0,-2-2-52 0,-1 5-4 15,-2-1-4-15,0 2-1 0,-1 0-1 16,-3-1-1-16,2 1 0 0,-2 1 1 16,0-1 0-16,-2 1 1 0,-1-1 1 15,0 0-2-15,-8 0-1 0,-2-2-2 16,-5 1-1-16,-3-3-3 0,2 1-3 16,-2-1 0-16,0-1-2 0,6-2-1 15,2 0-1-15,3-1 1 0,3 0-1 16,1-1 0-16,2 0 0 0,2 3-1 0,-3 1 1 15,0 1-1-15,-5 1 0 0,-5 1 1 16,-3 3-1-16,-2 0 0 0,-1 3 0 16,0-1 1-16,0-1-1 0,4 1 0 15,1 1 1-15,2-3-1 0,-2 0 0 16,-1 0 1-16,0-2-1 0,3 2 0 16,-6-2 0-16,1-1 0 0,0 1 0 0,2-1 0 15,4-2 0-15,2 1 0 0,0-2 1 16,5 0-1-16,3-2 0 0,-3 0 0 15,-1-2 1-15,-9-1-1 0,-5-2 1 16,-10 1-1-16,-7-2 1 0,1 2 0 16,0 1-1-16,2 0 0 0,4-1 0 15,6 1 1-15,6 1-1 0,5 0 0 16,1-1 0-16,-5 0 0 0,0 0 0 16,-5 0-1-16,-5 1 1 0,-2 0 1 0,-2-1 2 15,-2 3 0-15,-4 0 1 0,-2 1 0 16,-12 0 1-16,2 1-1 0,-5 1 0 15,-5 1-1-15,1-1-1 0,2-2-1 16,-6-2 0-16,4-2 0 0,3-3 0 16,2-1-1-16,3 0 0 0,-1-1 1 15,1 0-1-15,3 1 0 0,5 2 1 16,-6-1 0-16,4 2-1 0,1 1-4 0,6 1-14 16,9 2-93-16,11 1-93 0,12 1-237 15</inkml:trace>
  <inkml:trace contextRef="#ctx0" brushRef="#br0" timeOffset="142676.65">27955 14873 416 0,'7'-5'99'16,"0"2"5"-16,-4-1-61 0,-1 2-7 16,0 2-5-16,-2 0 0 0,-3 0-4 0,-2 0-4 15,-3 0-4-15,-5 2-5 0,-4 1-4 16,-5-1-4-16,-5 2-3 0,-4 1-1 16,-5 0 1-16,-3-1-1 0,0 1 0 15,-3-1-1-15,3 0 0 0,1-4-1 16,6-3-1-16,6-2-2 0,9 0-7 15,8-3-10-15,11-2-17 0,11-2-26 16,9-1-30-16,9-1-31 0,4-2-72 16,3-3-129-16</inkml:trace>
  <inkml:trace contextRef="#ctx0" brushRef="#br0" timeOffset="142826.15">27951 14710 467 0,'2'1'113'15,"-4"-2"0"-15,-4 1-65 0,-4 0-16 16,-5-1-11-16,-6-1-7 0,-3 0-4 15,-7-1 0-15,-5 2-1 0,-3-1-1 0,-4-1-2 16,1 2-1-16,3 0-1 0,2 1-3 16,6-1-2-16,5 1-61 0,8-2-61 15,13 1-97-15,6 1-234 0</inkml:trace>
  <inkml:trace contextRef="#ctx0" brushRef="#br0" timeOffset="143338.82">28760 14369 470 0,'5'-29'122'0,"0"0"4"16,0 4-34-16,-2 7-48 0,1 4-8 16,-1 5-2-16,-2 2-4 0,1 3-5 15,-2 4-6-15,0 7-6 0,-1 6-4 16,0 5-6-16,0 12-3 0,-1 4 0 16,1 8 0-16,0 5 2 0,1-1-1 15,0 0 0-15,1-2 0 0,-1-7 0 0,1-4 0 16,-1-5 0-16,2-4 0 0,-2-6 1 15,0-3-1-15,0-5 0 0,0-3 2 16,-2-4 0-16,0-3-1 0,-2-4 0 16,0-5 0-16,0 1-1 0,-3-6-1 15,-1-1-1-15,-3-3-2 0,-3 1 1 16,-2-3-1-16,-1 2 1 0,-6-1 0 16,-4 5 0-16,-4 2 0 0,0 4 0 15,3 4 0-15,1 5 0 0,2 6 0 16,7 4 1-16,5 3 0 0,5 6 0 0,4 1 0 15,3 1 0-15,2 4 2 0,4 0-1 16,4 0 0-16,4 2 1 0,7-1 0 16,7 1 1-16,1-2-2 0,3-3-7 15,2-3-11-15,2-5 14 0,-3-10-142 16,-4-4-122-16,-8-10-312 0</inkml:trace>
  <inkml:trace contextRef="#ctx0" brushRef="#br0" timeOffset="143731.51">28900 14580 516 0,'-2'4'114'0,"0"1"5"15,4 1-84-15,1 3-15 0,4 1-1 16,2 1 2-16,4 0 0 0,3-2-4 15,1-1-5-15,2-2-3 0,5-1-1 16,-2-2-3-16,0-3-2 0,1 0 0 16,0-4 0-16,-2 0-1 0,-6-2 0 15,-3-2-2-15,-4-2 1 0,-2-2-2 0,-12-3 0 16,-4-1-2-16,-2 0 1 0,-5 1 0 16,-3 2 0-16,-1 1 0 0,-1 5 1 15,5 6-1-15,-2 2 1 0,1 5 1 16,2 4 1-16,3 2 2 0,0 4 1 15,2 2 2-15,1 1 2 0,5 2 1 16,5 1 2-16,4 3-1 0,5 2 0 16,5-1-1-16,7 2-2 0,6 3 0 15,10-1 0-15,6 0-6 0,4-5-7 16,1-3-9-16,-1-5-11 0,-3-7-66 0,-1-9-53 16,-5-8-104-16,-6-7-223 0</inkml:trace>
  <inkml:trace contextRef="#ctx0" brushRef="#br0" timeOffset="143976.49">29517 14319 518 0,'-8'-20'122'0,"2"2"5"16,-2 3-71-16,2 6-23 0,1 2-6 16,3 2-1-16,-2 1-5 0,2 8-3 15,-1 3-2-15,-3 8-3 0,5 7-1 16,-3 7-1-16,2 6-1 0,-1 7 1 15,2 6 0-15,1 1 0 0,5 2-3 16,-3-2-1-16,2-1-1 0,3 0-1 16,-2-4-2-16,1 1 0 0,2 0 1 15,-2-3-3-15,1-4-5 0,1-4-10 0,-6-6-10 16,3-3-22-16,-3-10-109 0,0-8-120 16,1-8-286-16</inkml:trace>
  <inkml:trace contextRef="#ctx0" brushRef="#br0" timeOffset="144140.57">29281 14624 598 0,'-10'-10'135'15,"3"1"1"-15,6 4-106 0,6 2-10 16,6 3-3-16,5 2-1 0,6 2-6 16,5 2-4-16,6 0-2 0,4 0 1 15,5 4-2-15,7 0-9 0,0 0-18 16,0-2-116-16,-2 1-116 0,-6-2-297 15</inkml:trace>
  <inkml:trace contextRef="#ctx0" brushRef="#br0" timeOffset="144655.54">30093 14340 402 0,'10'-22'116'0,"-3"3"6"0,-3 2-12 15,-2 6-58-15,-2 5-18 0,-1 6-9 16,-5 3-1-16,-5 10-2 0,-3 8-2 16,-1 7-2-16,1 9 0 0,-2 7 2 15,0 6 0-15,5 5-2 0,3 1-2 16,2 3-3-16,5 4-2 0,3 1-2 16,4 1-2-16,9-1-2 0,5 1 0 15,12-2-2-15,8-4 1 0,7-3-4 16,5-8-9-16,3-5-11 0,-2-6-7 0,0-7-129 15,-8-11-127-15,-4-6-315 0</inkml:trace>
  <inkml:trace contextRef="#ctx0" brushRef="#br0" timeOffset="145180.93">30438 14950 528 0,'-1'-8'122'15,"-1"0"3"-15,4-5-86 0,-1 0-11 16,0-1-1-16,4-3 0 0,1-4-3 15,2-5-5-15,3-1-4 0,2 0-3 16,6-2-4-16,3-4-2 0,8-3-4 16,5-3 0-16,5-5-1 0,0 0-1 15,-1-1 1-15,-4 2 0 0,-6 6 5 0,-8 5 2 16,-7 8 2-16,-8 11-1 0,-4 7-1 16,-2 7 0-16,-2 10-2 0,-2 5-3 15,1 9-4-15,-1 7-1 0,0 7 1 16,2 6 1-16,2 2 0 0,3 1 1 15,4-1-1-15,0 1 1 0,3-6 0 16,0-2 0-16,-1-3-2 0,3-5-2 16,-4-7-4-16,-2-6-1 0,0-6-1 15,-1-6 0-15,-1-9-1 0,0-7 0 0,-3-3 1 16,-3-4 3-16,-2-5 2 0,-5-3-1 16,-4-1 0-16,-7 2 1 0,-7 4 2 15,-5 2 1-15,-6 2 0 0,-4 5 1 16,0 5 0-16,4 3 0 0,4 3 0 15,8 0 0-15,4 3 1 0,9-1-4 16,6 4-7-16,6-1-28 0,1-1-98 16,6-4-109-16,8 3-274 0</inkml:trace>
  <inkml:trace contextRef="#ctx0" brushRef="#br0" timeOffset="145450.51">31032 14310 577 0,'-1'-15'135'0,"1"3"1"16,1 6-93-16,4 7-10 0,6 10-2 16,6 7-2-16,14 11-4 0,2 7-2 15,4 9 1-15,4 11-1 0,-1 3-3 16,-4 4-4-16,-5 4-3 0,-12 3-2 15,-8-1-2-15,-9-2-1 0,-11-4-1 16,-11-3 0-16,-7-6-1 0,-12-6-1 16,-7-6-9-16,-3-2-18 0,0-5 134 0,4-4-281 15,-1-2-157-15,3-4-445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5262A-B989-46F5-8878-1ABFFA198B5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F592C-2CAA-4F95-B145-DA03C2C12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7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1F7D-D9D6-4407-8724-60F7EA3C5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BF636-BD8E-40AA-9C4E-DA6AE7AFC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FD770-1049-4492-BF04-7CDC801A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042B-5C37-478C-8EEB-72B10FC04F1E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B021-DBEF-4950-BAD5-4E8044A3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2E9E9-C277-4B13-A1A2-BF17942E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13AA-C45E-4BC7-8A21-AE2D61C8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2264C-D9DD-44D7-BCF8-1A5C5B4E9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006CA-4901-4723-945F-8EC8E369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29026-0244-4F26-A354-2B3C09F5D1F2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C1FE-2A31-44A5-A8D5-33DEA14A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B5358-9527-4F5A-919C-17CA1E8C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7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6BCC-50BB-475E-8E9D-CAD8800A4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CFE76-7A9A-42A1-9533-D6A00802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4248A-D07C-42AE-B8C9-790C2511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EE76-EB34-4744-A8EB-B6A210113BB9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5C727-F27E-45EC-A97E-0D4384F3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74608-C7DA-4378-816E-841AC75F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9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ACF0-FFAD-47F8-9AA3-940CC04C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76"/>
            <a:ext cx="10515600" cy="88483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5ADD7-F946-413B-84D4-8656A50F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4734"/>
            <a:ext cx="10515600" cy="52122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7DA30-6333-4305-A1A6-6520577D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B7FCC-B58F-4902-BFBD-7B1C122EA806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8815C-A203-4EC8-9BC7-B7FD79C1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355F8-201C-4C7A-8096-151D4B1F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9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F4B3-9516-472E-B03A-D7D90FC5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9A7CC-E0C5-488E-ACF3-7474AF1F4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91C55-EB48-4120-A72A-39633153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B9B5-A8CB-48B8-B227-1F82B930FE21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C4CCD-8044-44EC-8BC2-3946E601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9EC1-273C-434F-AE5D-BDCD65F3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0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CF21-F8DB-420E-A705-9C29D6DD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4B51-98DA-4FED-83F8-F8BCBA190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B6858-96D1-4457-8427-0314D2731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C8B53-4349-42D5-993B-899471DF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DED34-2CB1-4637-A68B-7D1F205A09C7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1FC6E-B98A-4E40-A9B6-BE2745D2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CD779-18E0-4996-B4DA-63585D74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9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9455-D6EF-43BE-83B1-05291FD3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99B43-6680-4BF6-9500-C37893A0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E23E6-2500-4B6F-8F71-14DB56FD5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5A5CA-D11D-44F6-865E-CB218B59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155C5-328A-4975-95BF-121443974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3858B-8166-443C-A6A1-A2ACD4DB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E2FF-40FD-4B5E-A4DB-430E299F9783}" type="datetime1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F4F5E9-C585-4B4C-AE6D-62F52B63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A40C6-BCB2-42DD-85D7-5F9EC0DA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2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B1E2-D67C-4689-95C1-CD6457D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CF167-5701-4D9D-8126-7692C55D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1921-F1F9-4C49-96F5-68793F207815}" type="datetime1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2E9B5-8554-47C4-9096-768B0076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2395F-525C-4F25-8C88-0D606F5A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2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4CCB0-356B-4663-8504-EBB98145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FBE8-B897-4D40-AC27-CC9E36479713}" type="datetime1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1736D-06A4-42FF-912A-A9AF3F22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3B954-4724-4D5E-835D-A1ABC3A6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6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9421-2E25-4AC7-BD2C-E803240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52C7-FD18-419D-8D24-06E127D6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5817E-88FE-4DBC-866C-441BF7D96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619CB-3352-4904-AF00-C9A81001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B3CA-AD8E-4B99-B4A8-07B0309A231C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D754-7379-4863-8ABF-B32088DD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0ADFE-5C00-4A66-A094-AA3FEB34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6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FBAC-AB24-4D6B-8865-F28A7167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3AB7B1-3940-4AB7-A819-B135D1B65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D56F1-9F3E-4A7B-BD6B-98BF27516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F5902-5360-4B3A-A4A8-A964BD2E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6FE4-216E-4584-AEF4-4BB21B323EFD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04AA0-2736-4BC6-9F52-ADBA5C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94D3C-423C-4813-B497-9A30B380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7BD7B-7A99-4312-8995-7423A079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B97B-9CFB-4CAA-BAF6-F0D083845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E90AA-42B8-4012-921B-AFE3A88BA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8B51B-4174-45EA-9FC6-A29F4D67ED49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33C3-E208-4464-AA69-76FE5725E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16BF3-A265-4363-A188-825921C5E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6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1.xml"/><Relationship Id="rId4" Type="http://schemas.openxmlformats.org/officeDocument/2006/relationships/hyperlink" Target="https://www.geogebra.org/m/qM777NY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11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1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5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3E25-98A2-464D-97E9-F71659B84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Normalizing Flows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6F2C6-7986-4167-BC87-4ADC51F5A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Mostafa </a:t>
            </a:r>
            <a:r>
              <a:rPr lang="en-US" dirty="0" err="1"/>
              <a:t>Tavassolipour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0E34-0AF4-4763-B877-02876D7F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2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23F4-8DBD-49B2-922A-3553575A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 Formula: 1-Dimensional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4C0C3D5-8759-4406-81BA-0FE97A5309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4C0C3D5-8759-4406-81BA-0FE97A530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AF5FA71-3C47-4389-9E11-851EF8B8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59" y="1464053"/>
            <a:ext cx="9241482" cy="221048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60F4441-FF2D-44B1-BBA1-38383412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3D4578-CF63-4DF6-B0F2-FF071689C391}"/>
                  </a:ext>
                </a:extLst>
              </p14:cNvPr>
              <p14:cNvContentPartPr/>
              <p14:nvPr/>
            </p14:nvContentPartPr>
            <p14:xfrm>
              <a:off x="3631320" y="1122120"/>
              <a:ext cx="8001720" cy="4460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3D4578-CF63-4DF6-B0F2-FF071689C3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1960" y="1112760"/>
                <a:ext cx="8020440" cy="44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757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7A4C-3D45-482E-925B-0D6EDF15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variable: n-Dimensional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752FC-379E-4D2E-8FEF-7F61DAE1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41" y="1415294"/>
            <a:ext cx="6916115" cy="3248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E26959-6CB5-4058-8649-047816135978}"/>
                  </a:ext>
                </a:extLst>
              </p:cNvPr>
              <p:cNvSpPr txBox="1"/>
              <p:nvPr/>
            </p:nvSpPr>
            <p:spPr>
              <a:xfrm>
                <a:off x="4017432" y="4810389"/>
                <a:ext cx="3801534" cy="1681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  <a:p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E26959-6CB5-4058-8649-047816135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432" y="4810389"/>
                <a:ext cx="3801534" cy="1681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26B40-C19F-46E7-B56C-094CFAF1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C6FEFE-4883-44E1-ABC0-C72C18C90EA0}"/>
                  </a:ext>
                </a:extLst>
              </p14:cNvPr>
              <p14:cNvContentPartPr/>
              <p14:nvPr/>
            </p14:nvContentPartPr>
            <p14:xfrm>
              <a:off x="2719080" y="1215720"/>
              <a:ext cx="8565840" cy="5400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C6FEFE-4883-44E1-ABC0-C72C18C90E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9720" y="1206360"/>
                <a:ext cx="8584560" cy="54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163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B92A4-8705-45D1-9A9E-4E3C283A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Determinants and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1CAEC-2EE8-4806-9B05-0F0F86AC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15" y="1416990"/>
            <a:ext cx="7901096" cy="40240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FDC39-9744-4497-B8DE-A35C2D8C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B2584C-39A8-4197-9B52-677456EE3404}"/>
                  </a:ext>
                </a:extLst>
              </p14:cNvPr>
              <p14:cNvContentPartPr/>
              <p14:nvPr/>
            </p14:nvContentPartPr>
            <p14:xfrm>
              <a:off x="474480" y="414000"/>
              <a:ext cx="11436840" cy="497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B2584C-39A8-4197-9B52-677456EE34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20" y="404640"/>
                <a:ext cx="11455560" cy="49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43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A075-1860-43DD-BA7B-D4365D82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Jacobian Determinant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31514-2360-4BE8-8215-764EB484E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83"/>
          <a:stretch/>
        </p:blipFill>
        <p:spPr>
          <a:xfrm>
            <a:off x="905932" y="2206654"/>
            <a:ext cx="6982115" cy="3576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29649D-C38C-4372-97B0-D27C8DD89B18}"/>
                  </a:ext>
                </a:extLst>
              </p:cNvPr>
              <p:cNvSpPr txBox="1"/>
              <p:nvPr/>
            </p:nvSpPr>
            <p:spPr>
              <a:xfrm>
                <a:off x="2411556" y="1484796"/>
                <a:ext cx="4241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29649D-C38C-4372-97B0-D27C8DD8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56" y="1484796"/>
                <a:ext cx="4241800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C61DF3-6A65-4535-ADA2-CE4C95AA027F}"/>
              </a:ext>
            </a:extLst>
          </p:cNvPr>
          <p:cNvSpPr txBox="1"/>
          <p:nvPr/>
        </p:nvSpPr>
        <p:spPr>
          <a:xfrm>
            <a:off x="8703735" y="3994694"/>
            <a:ext cx="229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https://www.geogebra.org/m/qM777NYH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516B9-3304-4401-8937-98820139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2FF766-FA94-4DEB-8DD2-244EF6056DD9}"/>
                  </a:ext>
                </a:extLst>
              </p14:cNvPr>
              <p14:cNvContentPartPr/>
              <p14:nvPr/>
            </p14:nvContentPartPr>
            <p14:xfrm>
              <a:off x="756000" y="460440"/>
              <a:ext cx="10455120" cy="6183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2FF766-FA94-4DEB-8DD2-244EF6056D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640" y="451080"/>
                <a:ext cx="10473840" cy="62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302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AB54-6F4F-4032-A3C1-85112CCD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Jacobian Matrix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947C15-B175-4060-840E-A00F33BCE8E1}"/>
              </a:ext>
            </a:extLst>
          </p:cNvPr>
          <p:cNvGrpSpPr/>
          <p:nvPr/>
        </p:nvGrpSpPr>
        <p:grpSpPr>
          <a:xfrm>
            <a:off x="3022088" y="3386113"/>
            <a:ext cx="6147823" cy="2987527"/>
            <a:chOff x="446381" y="2994159"/>
            <a:chExt cx="6147823" cy="2987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5CCDCD-3D8B-48B1-A07F-B2290798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000" y="2994159"/>
              <a:ext cx="3292204" cy="298752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5F3BAD-818E-457C-85F8-719734F80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381" y="3819390"/>
              <a:ext cx="2440754" cy="12752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7B3E83-510D-4AA0-8E4A-1DD0B445417E}"/>
                    </a:ext>
                  </a:extLst>
                </p:cNvPr>
                <p:cNvSpPr txBox="1"/>
                <p:nvPr/>
              </p:nvSpPr>
              <p:spPr>
                <a:xfrm>
                  <a:off x="2887135" y="4195392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7B3E83-510D-4AA0-8E4A-1DD0B4454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135" y="4195392"/>
                  <a:ext cx="38100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6927EB-8976-436B-9339-6952B250875C}"/>
                  </a:ext>
                </a:extLst>
              </p:cNvPr>
              <p:cNvSpPr txBox="1"/>
              <p:nvPr/>
            </p:nvSpPr>
            <p:spPr>
              <a:xfrm>
                <a:off x="3108796" y="1395498"/>
                <a:ext cx="5974408" cy="1559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6927EB-8976-436B-9339-6952B2508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96" y="1395498"/>
                <a:ext cx="5974408" cy="155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7CD63-BA7D-4994-9B96-C3B38582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EF1BCA-EE00-4663-840B-1AC039106E74}"/>
                  </a:ext>
                </a:extLst>
              </p14:cNvPr>
              <p14:cNvContentPartPr/>
              <p14:nvPr/>
            </p14:nvContentPartPr>
            <p14:xfrm>
              <a:off x="3728160" y="329040"/>
              <a:ext cx="6180840" cy="5997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EF1BCA-EE00-4663-840B-1AC039106E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8800" y="319680"/>
                <a:ext cx="6199560" cy="60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27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23F4-8DBD-49B2-922A-3553575A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 Formula: n-Dimensional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4C0C3D5-8759-4406-81BA-0FE97A5309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4C0C3D5-8759-4406-81BA-0FE97A530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AF5FA71-3C47-4389-9E11-851EF8B8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59" y="1464053"/>
            <a:ext cx="9241482" cy="221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B8AC9-EA78-42FD-A672-2089884F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F55605-02D6-482A-914E-3D7A4D9414C7}"/>
                  </a:ext>
                </a:extLst>
              </p14:cNvPr>
              <p14:cNvContentPartPr/>
              <p14:nvPr/>
            </p14:nvContentPartPr>
            <p14:xfrm>
              <a:off x="2682360" y="624600"/>
              <a:ext cx="7574760" cy="5253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F55605-02D6-482A-914E-3D7A4D9414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3000" y="615240"/>
                <a:ext cx="7593480" cy="52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4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EA2D-B1B2-4A9E-9D36-F2080139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1273F-CEC1-4BD8-A480-8DABED44C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via </a:t>
            </a:r>
            <a:r>
              <a:rPr lang="en-US" b="1" dirty="0">
                <a:solidFill>
                  <a:schemeClr val="accent1"/>
                </a:solidFill>
              </a:rPr>
              <a:t>Maximum Likelihood: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Sampling: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Latent Representation: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D4BBB-2674-4D43-8064-C5E6F4A5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67" y="1355470"/>
            <a:ext cx="10175066" cy="1659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05427-8C0D-4547-8071-8AE3C80D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34" y="3548140"/>
            <a:ext cx="3810532" cy="104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A1AFF-BE5B-4F2D-9682-FD33EB316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156" y="5243383"/>
            <a:ext cx="2057687" cy="9335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FCA1CD-8B41-4966-A33F-5DCF16F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976FAE-7CD7-4D57-BE1E-B56C64E7842A}"/>
                  </a:ext>
                </a:extLst>
              </p14:cNvPr>
              <p14:cNvContentPartPr/>
              <p14:nvPr/>
            </p14:nvContentPartPr>
            <p14:xfrm>
              <a:off x="1268640" y="2264760"/>
              <a:ext cx="9216720" cy="3916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976FAE-7CD7-4D57-BE1E-B56C64E784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9280" y="2255400"/>
                <a:ext cx="9235440" cy="39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16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A579D-380C-4AB2-904E-E89D4E3A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the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EF81A5-885E-4271-904A-CB44B4C2B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Computing the determinant for 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 matrix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: prohibitively expensive within a learning loop!</a:t>
                </a:r>
              </a:p>
              <a:p>
                <a:endParaRPr lang="en-US" b="0" i="0" dirty="0">
                  <a:solidFill>
                    <a:srgbClr val="000000"/>
                  </a:solidFill>
                  <a:effectLst/>
                  <a:latin typeface="CMSS10"/>
                </a:endParaRPr>
              </a:p>
              <a:p>
                <a:r>
                  <a:rPr lang="en-US" b="1" i="0" dirty="0">
                    <a:solidFill>
                      <a:srgbClr val="000000"/>
                    </a:solidFill>
                    <a:effectLst/>
                    <a:latin typeface="CMSSBX10"/>
                  </a:rPr>
                  <a:t>Key idea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: Choose transformations so that the resulting Jacobian matrix has </a:t>
                </a:r>
                <a:r>
                  <a:rPr lang="en-US" b="1" i="0" dirty="0">
                    <a:solidFill>
                      <a:srgbClr val="FF0000"/>
                    </a:solidFill>
                    <a:effectLst/>
                    <a:latin typeface="CMSS10"/>
                  </a:rPr>
                  <a:t>special structure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. For example, the determinant of a </a:t>
                </a:r>
                <a:r>
                  <a:rPr lang="en-US" b="1" i="0" dirty="0">
                    <a:solidFill>
                      <a:srgbClr val="FF0000"/>
                    </a:solidFill>
                    <a:effectLst/>
                    <a:latin typeface="CMSS10"/>
                  </a:rPr>
                  <a:t>triangular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 matrix is the product of the diagonal entries, i.e., 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 operation.</a:t>
                </a:r>
                <a:br>
                  <a:rPr lang="en-US" sz="4000" dirty="0"/>
                </a:b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EF81A5-885E-4271-904A-CB44B4C2B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DA62-58FC-4FEA-8696-09DB5305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EBF300-7F9D-48B8-A727-CD7BE3A96615}"/>
                  </a:ext>
                </a:extLst>
              </p14:cNvPr>
              <p14:cNvContentPartPr/>
              <p14:nvPr/>
            </p14:nvContentPartPr>
            <p14:xfrm>
              <a:off x="1325520" y="635760"/>
              <a:ext cx="10496520" cy="5928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EBF300-7F9D-48B8-A727-CD7BE3A966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6160" y="626400"/>
                <a:ext cx="10515240" cy="59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102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BFD3-F56A-45C1-AEAB-C5DE608C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with Normalizing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E74E-D244-4BF9-9461-D13D5538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NICE</a:t>
            </a:r>
            <a:r>
              <a:rPr lang="en-US" dirty="0"/>
              <a:t> (Non-linear Independent Component Estimation, 2015)</a:t>
            </a:r>
          </a:p>
          <a:p>
            <a:r>
              <a:rPr lang="en-US" b="1" dirty="0" err="1"/>
              <a:t>RealNVP</a:t>
            </a:r>
            <a:r>
              <a:rPr lang="en-US" dirty="0"/>
              <a:t> (Real-valued Non-Volume Preserving, 2017)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Inverse Autoregressive Flow 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Kingma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et al., 2016)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Masked Autoregressive Flow 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Papamakarios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et al., 2017)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I-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resnet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Behrmann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et al, 2018)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Glow 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Kingma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et al, 2018)</a:t>
            </a: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MintNet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(Song et al., 2019)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And many more</a:t>
            </a:r>
            <a:r>
              <a:rPr lang="en-US" sz="3600" dirty="0"/>
              <a:t> </a:t>
            </a:r>
            <a:br>
              <a:rPr lang="en-US" sz="3600" dirty="0"/>
            </a:br>
            <a:endParaRPr lang="en-US" sz="3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55A42-23DD-4281-93ED-CA0F31E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6EBEA6-A572-49A0-B88E-80F5EC1D4A5B}"/>
                  </a:ext>
                </a:extLst>
              </p14:cNvPr>
              <p14:cNvContentPartPr/>
              <p14:nvPr/>
            </p14:nvContentPartPr>
            <p14:xfrm>
              <a:off x="342000" y="960120"/>
              <a:ext cx="10067400" cy="1722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6EBEA6-A572-49A0-B88E-80F5EC1D4A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640" y="950760"/>
                <a:ext cx="10086120" cy="17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89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BD1C-F1FF-40B2-BA6F-C1C95A9F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94A50C-E622-4058-8197-B08DD8AEC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6011"/>
                <a:ext cx="10515600" cy="5212229"/>
              </a:xfrm>
            </p:spPr>
            <p:txBody>
              <a:bodyPr/>
              <a:lstStyle/>
              <a:p>
                <a:r>
                  <a:rPr lang="en-US" dirty="0"/>
                  <a:t>Unit Jacobian determinant: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94A50C-E622-4058-8197-B08DD8AEC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6011"/>
                <a:ext cx="10515600" cy="5212229"/>
              </a:xfrm>
              <a:blipFill>
                <a:blip r:embed="rId2"/>
                <a:stretch>
                  <a:fillRect l="-1043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34C811-B61C-4DAC-9065-667B3FBE142D}"/>
                  </a:ext>
                </a:extLst>
              </p:cNvPr>
              <p:cNvSpPr txBox="1"/>
              <p:nvPr/>
            </p:nvSpPr>
            <p:spPr>
              <a:xfrm>
                <a:off x="1811866" y="1952400"/>
                <a:ext cx="3708400" cy="3401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endParaRPr lang="en-US" sz="2800" b="1" dirty="0"/>
              </a:p>
              <a:p>
                <a:r>
                  <a:rPr lang="en-US" sz="2800" b="1" dirty="0"/>
                  <a:t>Inverse: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34C811-B61C-4DAC-9065-667B3FBE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866" y="1952400"/>
                <a:ext cx="3708400" cy="3401187"/>
              </a:xfrm>
              <a:prstGeom prst="rect">
                <a:avLst/>
              </a:prstGeom>
              <a:blipFill>
                <a:blip r:embed="rId3"/>
                <a:stretch>
                  <a:fillRect l="-3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E618-E59C-4988-9651-6E6F996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BFDC74-9D9C-4C5E-9CC9-D0D0C4E23A4A}"/>
                  </a:ext>
                </a:extLst>
              </p14:cNvPr>
              <p14:cNvContentPartPr/>
              <p14:nvPr/>
            </p14:nvContentPartPr>
            <p14:xfrm>
              <a:off x="1649880" y="834480"/>
              <a:ext cx="8237880" cy="5524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BFDC74-9D9C-4C5E-9CC9-D0D0C4E23A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0520" y="825120"/>
                <a:ext cx="8256600" cy="55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12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AB10-625E-4FC5-BA49-6F848F44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FE9A9-A93E-4EE9-982A-6D7A8378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6297"/>
            <a:ext cx="9112770" cy="26854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DC18-CB11-4396-AFBD-32A44C1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DFE796-1694-41B3-B486-3D0982AEC633}"/>
                  </a:ext>
                </a:extLst>
              </p14:cNvPr>
              <p14:cNvContentPartPr/>
              <p14:nvPr/>
            </p14:nvContentPartPr>
            <p14:xfrm>
              <a:off x="410760" y="914760"/>
              <a:ext cx="8958240" cy="5490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DFE796-1694-41B3-B486-3D0982AEC6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400" y="905400"/>
                <a:ext cx="8976960" cy="55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1904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1B55-9000-4EF3-8F85-1ACD84AA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NICE: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8CF87-A105-4EBC-9374-39BB5DD3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74" y="1432860"/>
            <a:ext cx="8375193" cy="45239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3DD2D-8518-4C4A-A8BB-2FA3C431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5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7C17-023E-406B-A4CF-E103A092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NICE: Results on Complex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1616-A95C-4ADE-8865-0DE6C53B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17" y="1344967"/>
            <a:ext cx="9356765" cy="50113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4A84-13FF-4F94-AECC-93BC2233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B80B-A212-4AFC-BC1A-519E9827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E9A5F-C051-4FA7-8DD4-54708058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81" y="1743919"/>
            <a:ext cx="5817515" cy="2914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D7138A-F831-4A78-BF08-9F33658DE219}"/>
                  </a:ext>
                </a:extLst>
              </p:cNvPr>
              <p:cNvSpPr txBox="1"/>
              <p:nvPr/>
            </p:nvSpPr>
            <p:spPr>
              <a:xfrm>
                <a:off x="1039283" y="4977053"/>
                <a:ext cx="29061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D7138A-F831-4A78-BF08-9F33658DE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83" y="4977053"/>
                <a:ext cx="2906184" cy="707886"/>
              </a:xfrm>
              <a:prstGeom prst="rect">
                <a:avLst/>
              </a:prstGeom>
              <a:blipFill>
                <a:blip r:embed="rId3"/>
                <a:stretch>
                  <a:fillRect b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CB01A-D39E-4D4E-A076-042983519A7F}"/>
                  </a:ext>
                </a:extLst>
              </p:cNvPr>
              <p:cNvSpPr txBox="1"/>
              <p:nvPr/>
            </p:nvSpPr>
            <p:spPr>
              <a:xfrm>
                <a:off x="4660900" y="4805948"/>
                <a:ext cx="2396067" cy="1050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CB01A-D39E-4D4E-A076-04298351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00" y="4805948"/>
                <a:ext cx="2396067" cy="1050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8D97B-A2EE-4052-A27F-ABC1E41D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C9B428-AD4A-41A7-8EF2-83ACD06CA403}"/>
                  </a:ext>
                </a:extLst>
              </p:cNvPr>
              <p:cNvSpPr txBox="1"/>
              <p:nvPr/>
            </p:nvSpPr>
            <p:spPr>
              <a:xfrm>
                <a:off x="7450667" y="2094843"/>
                <a:ext cx="2777066" cy="91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C9B428-AD4A-41A7-8EF2-83ACD06CA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7" y="2094843"/>
                <a:ext cx="2777066" cy="919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FB1B51-435E-43A8-A397-F14428F85400}"/>
                  </a:ext>
                </a:extLst>
              </p14:cNvPr>
              <p14:cNvContentPartPr/>
              <p14:nvPr/>
            </p14:nvContentPartPr>
            <p14:xfrm>
              <a:off x="453240" y="851040"/>
              <a:ext cx="11064600" cy="5812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FB1B51-435E-43A8-A397-F14428F854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880" y="841680"/>
                <a:ext cx="11083320" cy="58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37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D043-731A-4158-B164-475612BF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D0AA8-F3CA-4AF1-A27F-AF3610F6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17" y="1085398"/>
            <a:ext cx="9944166" cy="5270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B4A7F-35BB-4C30-834E-1664F2E4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0E2CA5-4720-46F3-85FC-70340EF4EDDB}"/>
                  </a:ext>
                </a:extLst>
              </p14:cNvPr>
              <p14:cNvContentPartPr/>
              <p14:nvPr/>
            </p14:nvContentPartPr>
            <p14:xfrm>
              <a:off x="1916640" y="2619360"/>
              <a:ext cx="7341120" cy="3553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0E2CA5-4720-46F3-85FC-70340EF4ED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7280" y="2610000"/>
                <a:ext cx="7359840" cy="35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711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CC20-1839-4CC6-86A7-1CE6664E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generated via Real-NVP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C28AB-0743-4DCB-BD13-3FE09AD3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736873"/>
            <a:ext cx="7696199" cy="60999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76E18-5134-40D0-B007-75E052E0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49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CA34-2F8E-4DE1-ABB7-35860039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r>
              <a:rPr lang="en-US" dirty="0"/>
              <a:t>: More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2C376-1ED4-4D50-B0D5-F59BA6C8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60" y="799571"/>
            <a:ext cx="3307697" cy="5872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C5F1F-C129-41B9-8D12-9378D055DB7F}"/>
              </a:ext>
            </a:extLst>
          </p:cNvPr>
          <p:cNvSpPr txBox="1"/>
          <p:nvPr/>
        </p:nvSpPr>
        <p:spPr>
          <a:xfrm>
            <a:off x="4399556" y="1075012"/>
            <a:ext cx="193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CIFAR-10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1BDAB-FEF2-4E8D-AD6F-4A0E7ADFF8F7}"/>
              </a:ext>
            </a:extLst>
          </p:cNvPr>
          <p:cNvSpPr txBox="1"/>
          <p:nvPr/>
        </p:nvSpPr>
        <p:spPr>
          <a:xfrm>
            <a:off x="4361457" y="2084239"/>
            <a:ext cx="242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Imagenet</a:t>
            </a:r>
            <a:r>
              <a:rPr lang="en-US" sz="2400" dirty="0"/>
              <a:t> (32x32)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0FAC9-E9B5-4161-9B8E-2B8DC034DA99}"/>
              </a:ext>
            </a:extLst>
          </p:cNvPr>
          <p:cNvSpPr txBox="1"/>
          <p:nvPr/>
        </p:nvSpPr>
        <p:spPr>
          <a:xfrm>
            <a:off x="4361456" y="3203744"/>
            <a:ext cx="242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Imagenet</a:t>
            </a:r>
            <a:r>
              <a:rPr lang="en-US" sz="2400" dirty="0"/>
              <a:t> (64x64)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23C7B-0BBB-43A7-8F6B-2F8EF8CFD1AE}"/>
              </a:ext>
            </a:extLst>
          </p:cNvPr>
          <p:cNvSpPr txBox="1"/>
          <p:nvPr/>
        </p:nvSpPr>
        <p:spPr>
          <a:xfrm>
            <a:off x="4470399" y="4459519"/>
            <a:ext cx="242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CelebA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E42D5-BCB1-4296-B38C-0BC6A52B43D2}"/>
              </a:ext>
            </a:extLst>
          </p:cNvPr>
          <p:cNvSpPr txBox="1"/>
          <p:nvPr/>
        </p:nvSpPr>
        <p:spPr>
          <a:xfrm>
            <a:off x="4470400" y="5809857"/>
            <a:ext cx="242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LSUN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619D-0310-4206-8A4D-B4379FFE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95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022F-0362-4CA0-997A-DE49987E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GLOW: Result on </a:t>
            </a:r>
            <a:r>
              <a:rPr lang="en-US" dirty="0" err="1"/>
              <a:t>CelebA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C1C13-2844-4588-BB72-BE38D2D1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27" y="1042479"/>
            <a:ext cx="8228373" cy="51774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B3191-AF56-49A1-9E68-4B50FBC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6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9DA8-5C97-434E-B5C1-85D49483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GLOW: Interpolation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72CD6-C194-4D04-A94A-764AC7D6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25" y="3353024"/>
            <a:ext cx="9149950" cy="315262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C30ADE0-1291-4993-B86C-4E3583427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92" y="964734"/>
            <a:ext cx="4098995" cy="22089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5D1C8-317D-42B4-B88B-48CE01A5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AC9C00-33C1-4425-92F8-42A82B992EF8}"/>
                  </a:ext>
                </a:extLst>
              </p14:cNvPr>
              <p14:cNvContentPartPr/>
              <p14:nvPr/>
            </p14:nvContentPartPr>
            <p14:xfrm>
              <a:off x="633360" y="1441080"/>
              <a:ext cx="10925280" cy="2918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AC9C00-33C1-4425-92F8-42A82B992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000" y="1431720"/>
                <a:ext cx="10944000" cy="29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349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F73D-10FF-4FA4-ABC2-0EEEBAC8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GLOW: Sample Generated Face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F6B58-8D06-4399-8A1D-EB7030C5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449" y="1528993"/>
            <a:ext cx="3836908" cy="38000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4CA82-3668-4FB7-9ED6-BC322B08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3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48C4-FC64-4693-9C93-DD0F7A2D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4052D-8C06-4961-B377-1371D19A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82800"/>
            <a:ext cx="9929211" cy="2872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249A9-F6EF-4BB4-A720-869B36A3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B200C3-8A92-4F61-9D8F-69EF97D72C08}"/>
                  </a:ext>
                </a:extLst>
              </p14:cNvPr>
              <p14:cNvContentPartPr/>
              <p14:nvPr/>
            </p14:nvContentPartPr>
            <p14:xfrm>
              <a:off x="1342080" y="809280"/>
              <a:ext cx="8665920" cy="5129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B200C3-8A92-4F61-9D8F-69EF97D72C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2720" y="799920"/>
                <a:ext cx="8684640" cy="514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21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EC4B-66FB-4590-A2C2-122ACECE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 vs. VAE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BE518-86BC-434D-9F4C-99D69015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1166497"/>
            <a:ext cx="9069066" cy="45250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04D2D-3CD5-4744-A555-D1DA29D6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BAD7BF-B5AC-4A87-ACE3-41EDC18C7B83}"/>
                  </a:ext>
                </a:extLst>
              </p14:cNvPr>
              <p14:cNvContentPartPr/>
              <p14:nvPr/>
            </p14:nvContentPartPr>
            <p14:xfrm>
              <a:off x="5757840" y="2995560"/>
              <a:ext cx="5205960" cy="1944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BAD7BF-B5AC-4A87-ACE3-41EDC18C7B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8480" y="2986200"/>
                <a:ext cx="5224680" cy="19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87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169-44EA-4CC3-9672-6E069CB0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Likelihood: VAE vs 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4679A-F252-49C2-B579-6FC2E3B4E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267828-B8A4-47C4-95B6-1A4D416105D8}"/>
                  </a:ext>
                </a:extLst>
              </p14:cNvPr>
              <p14:cNvContentPartPr/>
              <p14:nvPr/>
            </p14:nvContentPartPr>
            <p14:xfrm>
              <a:off x="1320840" y="1161360"/>
              <a:ext cx="10447200" cy="4881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267828-B8A4-47C4-95B6-1A4D416105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1480" y="1152000"/>
                <a:ext cx="10465920" cy="49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19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F869-69E9-4CE0-9E7F-312ADC0D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Normal to Complex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FBDE13-61C4-4086-989F-0B41A13E6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447800"/>
            <a:ext cx="3674532" cy="2449688"/>
          </a:xfr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D9B113E1-BEB1-49D9-B2EF-AE87AE20C9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C8D225-CE11-4D40-90DA-BCFCA2C7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619250"/>
            <a:ext cx="3397250" cy="2206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DBE99-70EC-4F30-8CE0-B3F6B927D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3" y="4038599"/>
            <a:ext cx="2806699" cy="28066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431EA-4498-460F-A895-917D531D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CE5650-64A7-4AD4-9483-CFD05B286577}"/>
                  </a:ext>
                </a:extLst>
              </p14:cNvPr>
              <p14:cNvContentPartPr/>
              <p14:nvPr/>
            </p14:nvContentPartPr>
            <p14:xfrm>
              <a:off x="2318400" y="1167120"/>
              <a:ext cx="4513680" cy="4553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CE5650-64A7-4AD4-9483-CFD05B2865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9040" y="1157760"/>
                <a:ext cx="453240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36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9525-EE4B-4E24-94A5-552FA7B0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Flow: another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4EDCF-09A7-4616-AD46-5158606B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57" y="1838855"/>
            <a:ext cx="3432175" cy="34092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E04C3-99BB-40E2-AF7F-11A1698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5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738-121A-4AE7-B550-25D9F15B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from Normalizing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97018-3CBC-482D-BFF4-71EDE96D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71" y="1464387"/>
            <a:ext cx="6132295" cy="4428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F7A28-2876-401C-8B74-73A78D4B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FD564A-962E-4CAD-84E5-B90DACB2B010}"/>
                  </a:ext>
                </a:extLst>
              </p14:cNvPr>
              <p14:cNvContentPartPr/>
              <p14:nvPr/>
            </p14:nvContentPartPr>
            <p14:xfrm>
              <a:off x="1917360" y="1878120"/>
              <a:ext cx="5352120" cy="3220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FD564A-962E-4CAD-84E5-B90DACB2B0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8000" y="1868760"/>
                <a:ext cx="5370840" cy="32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6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286F-E88A-464B-AA02-639982A4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 Formula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208DA-0322-4329-86BB-9325BBD5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6" y="1167098"/>
            <a:ext cx="3845760" cy="346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87797-52C0-4111-8FA4-F05A1574295D}"/>
                  </a:ext>
                </a:extLst>
              </p:cNvPr>
              <p:cNvSpPr txBox="1"/>
              <p:nvPr/>
            </p:nvSpPr>
            <p:spPr>
              <a:xfrm>
                <a:off x="1276576" y="5178583"/>
                <a:ext cx="3733800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87797-52C0-4111-8FA4-F05A1574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76" y="5178583"/>
                <a:ext cx="373380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84B118-E500-4D7B-86E7-83C05460B177}"/>
                  </a:ext>
                </a:extLst>
              </p:cNvPr>
              <p:cNvSpPr txBox="1"/>
              <p:nvPr/>
            </p:nvSpPr>
            <p:spPr>
              <a:xfrm>
                <a:off x="5723467" y="2213745"/>
                <a:ext cx="5367866" cy="271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84B118-E500-4D7B-86E7-83C05460B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467" y="2213745"/>
                <a:ext cx="5367866" cy="271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F2E82-883D-4D70-A6D2-2D6A0A7C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293214-B0E9-4270-B5CE-DA4D1A336F84}"/>
                  </a:ext>
                </a:extLst>
              </p14:cNvPr>
              <p14:cNvContentPartPr/>
              <p14:nvPr/>
            </p14:nvContentPartPr>
            <p14:xfrm>
              <a:off x="428040" y="2015280"/>
              <a:ext cx="10926720" cy="4136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293214-B0E9-4270-B5CE-DA4D1A336F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680" y="2005920"/>
                <a:ext cx="10945440" cy="41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94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A797BA3490CC4E89DFE4CEB9B38416" ma:contentTypeVersion="4" ma:contentTypeDescription="Create a new document." ma:contentTypeScope="" ma:versionID="cab76afa897dc35ca728909109af9f54">
  <xsd:schema xmlns:xsd="http://www.w3.org/2001/XMLSchema" xmlns:xs="http://www.w3.org/2001/XMLSchema" xmlns:p="http://schemas.microsoft.com/office/2006/metadata/properties" xmlns:ns2="c2a8e6f0-4491-4a11-ab3c-eb5e1caf92d1" targetNamespace="http://schemas.microsoft.com/office/2006/metadata/properties" ma:root="true" ma:fieldsID="45e4c4b014c62f162c10ea10f52a8a7b" ns2:_="">
    <xsd:import namespace="c2a8e6f0-4491-4a11-ab3c-eb5e1caf92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a8e6f0-4491-4a11-ab3c-eb5e1caf92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70499B-260A-4048-BF90-815C28BBBA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15630E-DC48-4F92-AB8E-35B08C0551A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6BCF563-06E3-40F4-B756-F9C1DB7921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a8e6f0-4491-4a11-ab3c-eb5e1caf92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402</Words>
  <Application>Microsoft Office PowerPoint</Application>
  <PresentationFormat>Widescreen</PresentationFormat>
  <Paragraphs>122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CMSS10</vt:lpstr>
      <vt:lpstr>CMSSBX10</vt:lpstr>
      <vt:lpstr>Office Theme</vt:lpstr>
      <vt:lpstr>Normalizing Flows</vt:lpstr>
      <vt:lpstr>Normalizing Flows</vt:lpstr>
      <vt:lpstr>Example: MNIST Dataset</vt:lpstr>
      <vt:lpstr>Normalizing Flows vs. VAE</vt:lpstr>
      <vt:lpstr>Marginal Likelihood: VAE vs NF</vt:lpstr>
      <vt:lpstr>From Normal to Complex Distribution</vt:lpstr>
      <vt:lpstr>Normalizing Flow: another Example</vt:lpstr>
      <vt:lpstr>Samples from Normalizing Flow</vt:lpstr>
      <vt:lpstr>Change of Variable Formula</vt:lpstr>
      <vt:lpstr>Change of Variable Formula: 1-Dimensional</vt:lpstr>
      <vt:lpstr>Change of variable: n-Dimensional</vt:lpstr>
      <vt:lpstr>Determinants and Volume</vt:lpstr>
      <vt:lpstr>Jacobian Determinant</vt:lpstr>
      <vt:lpstr>Jacobian Matrix</vt:lpstr>
      <vt:lpstr>Change of Variable Formula: n-Dimensional</vt:lpstr>
      <vt:lpstr>Learning and Inference</vt:lpstr>
      <vt:lpstr>Calculation of the Determinant</vt:lpstr>
      <vt:lpstr>Models with Normalizing Flows</vt:lpstr>
      <vt:lpstr>NICE</vt:lpstr>
      <vt:lpstr>NICE: Results</vt:lpstr>
      <vt:lpstr>NICE: Results on Complex Data</vt:lpstr>
      <vt:lpstr>RealNVP</vt:lpstr>
      <vt:lpstr>RealNVP</vt:lpstr>
      <vt:lpstr>Samples generated via Real-NVP</vt:lpstr>
      <vt:lpstr>RealNVP: More Results</vt:lpstr>
      <vt:lpstr>GLOW: Result on CelebA</vt:lpstr>
      <vt:lpstr>GLOW: Interpolation</vt:lpstr>
      <vt:lpstr>GLOW: Sample Generated Face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Fairness in Machine Learning</dc:title>
  <dc:creator>User</dc:creator>
  <cp:lastModifiedBy>Mostafa Tavassolipour</cp:lastModifiedBy>
  <cp:revision>109</cp:revision>
  <dcterms:created xsi:type="dcterms:W3CDTF">2023-05-08T05:56:03Z</dcterms:created>
  <dcterms:modified xsi:type="dcterms:W3CDTF">2023-10-30T14:46:09Z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0x010100D7A797BA3490CC4E89DFE4CEB9B38416</vt:lpwstr>
  </property>
</Properties>
</file>